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23CA70-0DFC-40D8-B63C-DDA1A58C612F}" v="1" dt="2025-01-17T09:19:20.3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B21E2-9313-A124-F140-EC069D0940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39057F-B793-A34B-7B2E-5D7974202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CD786-79EE-FD1D-6D60-F097DA53D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F7B8-192B-4326-A845-1A8F066D416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60348-1BCB-9995-98B8-94C254DD7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7834B-C38F-20F3-CAF2-FB0C82891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1FDA-DF4F-4892-86FD-769F3881ED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87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C5477-B116-555E-1311-8C875BFF6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EE4DC-6179-C81D-388A-83A208A43C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F738-51FF-2E24-C75F-220DB82B4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F7B8-192B-4326-A845-1A8F066D416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F7479-FBF6-4C38-2200-5FBC1F020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51F11-9700-0D47-FD84-32488FCD2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1FDA-DF4F-4892-86FD-769F3881ED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335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EDF225-188B-C915-297E-9DC6D62DDA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17154F-CB69-2EA9-3FF2-43E63D003B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2484F-6AAC-E681-64D5-016E09BAE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F7B8-192B-4326-A845-1A8F066D416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A6801-6598-B858-8B66-43EA19EE9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83109-DCA3-1300-A997-9D0C8A824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1FDA-DF4F-4892-86FD-769F3881ED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B8E11-A68A-6C88-062E-2E4DD5FD7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6FAAA-A850-5A35-135D-487400E2A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1C496-12D0-894C-B1FB-7BE2EB909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F7B8-192B-4326-A845-1A8F066D416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5CE64-04EA-0C87-7714-7E4BC3441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D8B17-C861-97C9-4306-936C8BD6A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1FDA-DF4F-4892-86FD-769F3881ED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07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3C6AF-6C93-4F78-66DB-AEE2A5B98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9CC478-D36C-BB85-B174-CA2B3C516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F7860-1B69-E149-D930-1EC96A7D5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F7B8-192B-4326-A845-1A8F066D416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2F089-C53B-4BD5-DC05-EA015B28E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471E9-C22D-C98C-649F-9F21B86F3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1FDA-DF4F-4892-86FD-769F3881ED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44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68DE4-45CB-7766-608F-EDF14A076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D3BE4-FE36-1F22-EB1C-E1119036F0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3ADFA0-8708-D561-67EB-DA93743030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01BA01-6747-0F57-FC9B-5F6CCC8B1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F7B8-192B-4326-A845-1A8F066D416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3DAA98-F001-98F5-71F5-1CD1CB1F0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B91E8A-2D42-F3E9-44AC-B86B3F0F6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1FDA-DF4F-4892-86FD-769F3881ED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8126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B5916-A65F-B9D5-CB4C-4F3F86F7F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FC05D-974B-93F7-EC11-AE20F9A1E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2B8DB9-0938-DB83-BBD4-F331F0EE42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A39D84-411C-10D0-2292-F1B15230E1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2730B9-691F-007D-F80F-E17C2553E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398487-84AB-E1A1-1EB2-AFBD2C6C8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F7B8-192B-4326-A845-1A8F066D416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C65F57-0728-75B1-4306-7F07D5909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4F14E2-BABC-0256-6B14-B24241475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1FDA-DF4F-4892-86FD-769F3881ED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612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6E82D-29F9-1EDB-32ED-E776E6AC5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8E7F01-69A8-0DF6-F5D7-CDEF88310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F7B8-192B-4326-A845-1A8F066D416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A479CA-8DAD-D9C2-B2E5-F5E12287A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10F350-E4DA-CEDA-EA28-CCB1FA5D1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1FDA-DF4F-4892-86FD-769F3881ED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77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614837-13CC-95B2-494E-A736A68AF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F7B8-192B-4326-A845-1A8F066D416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1BB433-DC59-E776-4308-FBD7712F2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A98C3-F803-7B17-47CC-F954B6ADE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1FDA-DF4F-4892-86FD-769F3881ED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924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F838C-B24A-AB1C-57AD-ECC4DB5A2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6F73D-8C47-2B11-C21C-863CF0DC49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502EEB-2F3A-981E-0FBA-B5731EE84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52F829-92D8-8F99-B6E5-139EE5E70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F7B8-192B-4326-A845-1A8F066D416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24305-6831-3D5A-7EDA-5CFB114C1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69699A-B348-67FA-16AF-8F95ACFE3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1FDA-DF4F-4892-86FD-769F3881ED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856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85AA9-26FE-0AD4-513B-4448E3B42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C8824E-63C6-8199-E0B2-A624DACD50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AF949B-EEB9-2B4C-8F95-965DA96CCB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ACDB41-1382-8313-73E5-25BD9380D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9F7B8-192B-4326-A845-1A8F066D416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716B0-AA96-365F-BA52-28A299032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FFD8A2-E291-202A-0E9D-9171E0D2E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11FDA-DF4F-4892-86FD-769F3881ED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649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C8B3A7-AF2B-027F-2C2C-1C07CC835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B5F51-7B9A-3FA8-B88F-020ED5365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D2A6D-58DE-03EB-CBA2-730E00DDB1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89F7B8-192B-4326-A845-1A8F066D416A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AA814-9B2B-84AE-5A31-F2A83EDBE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E8A55-3CD8-D8D9-4EBD-9A56D2A0C8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C11FDA-DF4F-4892-86FD-769F3881ED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7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James.bateman@lbhf.gov.uk" TargetMode="External"/><Relationship Id="rId4" Type="http://schemas.openxmlformats.org/officeDocument/2006/relationships/hyperlink" Target="https://www.menti.com/alz7zrwpjuf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ED9EF-1194-C388-B991-6858F5CBE03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43631" y="873940"/>
            <a:ext cx="4928291" cy="1035781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600" b="1"/>
              <a:t>Obtaining your views now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68E15-B151-6EE2-2E27-5D6AE40E62B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1541" t="18265" r="30651" b="19087"/>
          <a:stretch/>
        </p:blipFill>
        <p:spPr>
          <a:xfrm>
            <a:off x="1552698" y="2288025"/>
            <a:ext cx="4004885" cy="373281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99D156F-61C9-FE07-6B18-928FF5C8A3B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5514" t="30137" r="36096" b="21463"/>
          <a:stretch/>
        </p:blipFill>
        <p:spPr>
          <a:xfrm>
            <a:off x="6601163" y="601633"/>
            <a:ext cx="4932229" cy="2774950"/>
          </a:xfrm>
          <a:prstGeom prst="rect">
            <a:avLst/>
          </a:prstGeom>
        </p:spPr>
      </p:pic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FB44123A-27C7-9C08-D174-FA45F45FED13}"/>
              </a:ext>
            </a:extLst>
          </p:cNvPr>
          <p:cNvSpPr>
            <a:spLocks noGrp="1"/>
          </p:cNvSpPr>
          <p:nvPr/>
        </p:nvSpPr>
        <p:spPr>
          <a:xfrm>
            <a:off x="6634419" y="2656114"/>
            <a:ext cx="4645953" cy="34173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800" dirty="0">
                <a:hlinkClick r:id="rId4"/>
              </a:rPr>
              <a:t>https://www.menti.com/alz7zrwpjufz</a:t>
            </a:r>
            <a:endParaRPr lang="en-US" sz="1800" dirty="0"/>
          </a:p>
          <a:p>
            <a:pPr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1800" dirty="0"/>
              <a:t>Or via Menti.com and typing in the joining code below:</a:t>
            </a:r>
          </a:p>
          <a:p>
            <a:pPr>
              <a:lnSpc>
                <a:spcPct val="90000"/>
              </a:lnSpc>
            </a:pPr>
            <a:r>
              <a:rPr lang="en-US" sz="1800" b="1" i="0" dirty="0">
                <a:effectLst/>
              </a:rPr>
              <a:t>5628 2709</a:t>
            </a:r>
          </a:p>
          <a:p>
            <a:pPr>
              <a:lnSpc>
                <a:spcPct val="90000"/>
              </a:lnSpc>
            </a:pPr>
            <a:r>
              <a:rPr lang="en-US" sz="1800" b="1" dirty="0"/>
              <a:t>If you are interested in being part of the working group please email:</a:t>
            </a:r>
          </a:p>
          <a:p>
            <a:pPr>
              <a:lnSpc>
                <a:spcPct val="90000"/>
              </a:lnSpc>
            </a:pPr>
            <a:r>
              <a:rPr lang="en-US" sz="1800" b="1" dirty="0">
                <a:hlinkClick r:id="rId5"/>
              </a:rPr>
              <a:t>James.bateman@lbhf.gov.uk</a:t>
            </a:r>
            <a:endParaRPr lang="en-US" sz="1800" b="1" dirty="0"/>
          </a:p>
          <a:p>
            <a:pPr>
              <a:lnSpc>
                <a:spcPct val="9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9805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Obtaining your views now</vt:lpstr>
    </vt:vector>
  </TitlesOfParts>
  <Company>London Borough of Hammersmith and Fulham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Marshall Philippa: H&amp;F</dc:creator>
  <cp:lastModifiedBy>Barrow Tracy: H&amp;F</cp:lastModifiedBy>
  <cp:revision>2</cp:revision>
  <dcterms:created xsi:type="dcterms:W3CDTF">2025-01-17T09:17:47Z</dcterms:created>
  <dcterms:modified xsi:type="dcterms:W3CDTF">2025-01-23T15:03:08Z</dcterms:modified>
</cp:coreProperties>
</file>