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BA871-03CE-4F46-AF5F-0F9ACEB61F2D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D00AE6-D0A1-437D-B578-00A5341A4A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833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355878-96E1-4CF5-A128-9642388833C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352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3D8BC-A3EF-E526-BC03-3A60114907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BA011A-057F-FFC9-754C-8522926C16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202351-5274-4E48-AB6E-5EB38B726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8392-5B4E-42E4-AE08-7F1803E65609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45A8B-271B-DB6B-0556-F317F01D8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D2611-59A4-72E5-38CE-8AE6F91B0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BCAD4-96E5-4716-B2B9-018B70D9AE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821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0A1B4-3239-231A-C4F3-837242F58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4AE033-26E7-19D1-BAE6-B0E80591CB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3A098C-C1AC-738A-E5D0-A7B7D1765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8392-5B4E-42E4-AE08-7F1803E65609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22C7B-5D8E-94B6-F2F1-192641A84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D8B19-3BE7-2A07-F0C1-329BF1FD7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BCAD4-96E5-4716-B2B9-018B70D9AE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34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A6B360-B4DD-6C14-0BFA-6E0DBB12D5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24809B-BCDB-7151-C881-4F73C0F033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E24CB1-3D16-4FFB-9D91-A5BA52577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8392-5B4E-42E4-AE08-7F1803E65609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39D391-2C1F-DCB3-E52E-0BE2E44EC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9EB581-F603-7D1B-B46C-B9182F29F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BCAD4-96E5-4716-B2B9-018B70D9AE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990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1314B-C096-BE87-101C-FCB9E0EEA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DE1CA-55C3-1E88-2436-C6EA949A9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C74070-247E-026A-7234-1920E0158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8392-5B4E-42E4-AE08-7F1803E65609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DAF7A5-AA0F-AD96-177B-6F659E151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3DBCB6-455F-D620-F89E-92BC29249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BCAD4-96E5-4716-B2B9-018B70D9AE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7678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EC0E1-6370-FEA5-57A4-D668B10FB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1305DB-98A7-9F6E-645D-518C874B5C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B7DA54-5F69-9FF5-52AB-EED161391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8392-5B4E-42E4-AE08-7F1803E65609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42C87-4BA4-4696-9D06-C3E641B1A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1ABB4-5721-839B-8743-BB865556F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BCAD4-96E5-4716-B2B9-018B70D9AE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698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D6741-0428-9D1C-B44D-8DFC4C669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944A9-8104-4910-7818-6F785AA6AF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79FB12-9456-246A-4F0D-3EB0E3C4F9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A0A591-698D-EAAC-8B45-6DA36AF9D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8392-5B4E-42E4-AE08-7F1803E65609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19EFC3-091F-728A-3630-E95F9496D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4263BE-1E2B-F542-C524-5C7B0C990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BCAD4-96E5-4716-B2B9-018B70D9AE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702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B157B-FBE6-CC70-417E-EFE83A0C8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668F87-8D36-3341-F0B6-011C70DC30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B28FAC-2AD6-0E02-317D-C9A9C49879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5C65FC-E7B2-4B79-F7BD-FD1447CFBA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AB81CB-4B6D-56CC-22D3-D803B0C696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264B59-05F0-1C7F-B8BC-EB5E076FA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8392-5B4E-42E4-AE08-7F1803E65609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E255D0-DB2C-D9CC-1976-0A4F52403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351929-DE5C-8107-B8F1-69DFDDF5B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BCAD4-96E5-4716-B2B9-018B70D9AE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291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0E9C6-B208-91B1-A59C-180B6BF08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C7DC00-C34E-6A3B-142E-7D9DAB3AE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8392-5B4E-42E4-AE08-7F1803E65609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E9B791-252B-92BF-E894-4C17340E5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7DE8DF-686E-9ECF-7DA4-5A48D4489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BCAD4-96E5-4716-B2B9-018B70D9AE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572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D4F18D-6FCD-B52F-E1C8-376835B9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8392-5B4E-42E4-AE08-7F1803E65609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C497D4-3E56-C60D-66B5-3588F1122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C1610A-C406-B2DF-6BCF-221CECF09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BCAD4-96E5-4716-B2B9-018B70D9AE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1188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0D2CF-D6C1-B6AD-3669-8ECF9779A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749CF-224A-4413-EAA8-AFE25B5C5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D6FBE6-E3FC-4B22-2B03-B80F6AA16D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59ED9E-9993-05D9-6E68-4919ECF76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8392-5B4E-42E4-AE08-7F1803E65609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531BC5-D403-7F3B-CC34-44A2225C1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5CDC7A-2175-A6DA-3009-4A12277B4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BCAD4-96E5-4716-B2B9-018B70D9AE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3714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07B83-654E-C378-AE8B-6C1BF55F7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39E799-2F1E-0B56-FA0B-D4967134BE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BCD3B8-AE0C-C19C-8C94-7E37304607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D19567-EA94-C9D5-D9C9-54ACF804D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8392-5B4E-42E4-AE08-7F1803E65609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CFD027-5918-564D-1832-EB7F04E2B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E55B59-5AA3-5046-5FB0-FC4B56076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BCAD4-96E5-4716-B2B9-018B70D9AE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790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8D5D8F-4AC2-3409-B525-8B5D7B5E1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BFFE4-482E-0FC1-696D-260D84E2FF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4C0AA6-9288-DFD0-140E-FE77F2B327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E98392-5B4E-42E4-AE08-7F1803E65609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0D188-2B69-384F-DDF2-3DE428E677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F5E2F-877B-573A-5854-F9FC5BBEFA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3BCAD4-96E5-4716-B2B9-018B70D9AE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15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D1A85-19A2-7544-361D-F61D555EB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5D89B6"/>
                </a:solidFill>
              </a:rPr>
              <a:t>Childminder Early Years Childcare Forum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8C944A-2573-1B2F-8BB1-B2631BB175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90600" y="1690688"/>
            <a:ext cx="5181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Come along to our in person Childminder Early years Forum!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On Tuesday 24</a:t>
            </a:r>
            <a:r>
              <a:rPr lang="en-GB" baseline="30000" dirty="0"/>
              <a:t>th</a:t>
            </a:r>
            <a:r>
              <a:rPr lang="en-GB" dirty="0"/>
              <a:t> June 6.30-7.30pm at Tudor Rose Family Hub, Fulham Court, </a:t>
            </a:r>
            <a:r>
              <a:rPr lang="en-GB"/>
              <a:t>SW6 5PG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This will be held in the main hall. Refreshments at 6.15pm for a 6.30 pm start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5AFF585-C9D5-4F4B-57F1-CC81767AFCD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n-GB" dirty="0"/>
          </a:p>
          <a:p>
            <a:pPr marL="0" indent="0">
              <a:buNone/>
            </a:pPr>
            <a:r>
              <a:rPr lang="en-GB" sz="3500" u="sng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Agenda</a:t>
            </a:r>
          </a:p>
          <a:p>
            <a:pPr marL="0" indent="0">
              <a:buNone/>
            </a:pPr>
            <a:endParaRPr lang="en-GB" u="sng" dirty="0"/>
          </a:p>
          <a:p>
            <a:pPr marL="0" indent="0">
              <a:buNone/>
            </a:pPr>
            <a:endParaRPr lang="en-GB" u="sng" dirty="0"/>
          </a:p>
          <a:p>
            <a:pPr marL="0" indent="0">
              <a:buNone/>
            </a:pPr>
            <a:endParaRPr lang="en-GB" u="sng" dirty="0"/>
          </a:p>
          <a:p>
            <a:r>
              <a:rPr lang="en-GB" dirty="0"/>
              <a:t>Early Education </a:t>
            </a:r>
            <a:r>
              <a:rPr lang="en-GB"/>
              <a:t>and Childcare </a:t>
            </a:r>
            <a:r>
              <a:rPr lang="en-GB" dirty="0"/>
              <a:t>statutory charges</a:t>
            </a:r>
          </a:p>
          <a:p>
            <a:r>
              <a:rPr lang="en-GB" dirty="0"/>
              <a:t>Updated Safeguarding requirements</a:t>
            </a:r>
          </a:p>
          <a:p>
            <a:r>
              <a:rPr lang="en-GB" dirty="0"/>
              <a:t>Opportunity to discuss funding queries</a:t>
            </a:r>
          </a:p>
          <a:p>
            <a:endParaRPr lang="en-GB" dirty="0"/>
          </a:p>
        </p:txBody>
      </p:sp>
      <p:pic>
        <p:nvPicPr>
          <p:cNvPr id="4" name="Picture 3" descr="A logo for a company&#10;&#10;Description automatically generated">
            <a:extLst>
              <a:ext uri="{FF2B5EF4-FFF2-40B4-BE49-F238E27FC236}">
                <a16:creationId xmlns:a16="http://schemas.microsoft.com/office/drawing/2014/main" id="{54C6B9DC-26C7-F7D2-8965-17AB07D02B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1324984"/>
            <a:ext cx="2339051" cy="1320246"/>
          </a:xfrm>
          <a:prstGeom prst="rect">
            <a:avLst/>
          </a:prstGeom>
        </p:spPr>
      </p:pic>
      <p:pic>
        <p:nvPicPr>
          <p:cNvPr id="6" name="Picture 5" descr="A group of paper people holding hands&#10;&#10;Description automatically generated">
            <a:extLst>
              <a:ext uri="{FF2B5EF4-FFF2-40B4-BE49-F238E27FC236}">
                <a16:creationId xmlns:a16="http://schemas.microsoft.com/office/drawing/2014/main" id="{1AF39951-9A21-52C2-C302-49F38ED47F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4749" y="1916067"/>
            <a:ext cx="1934283" cy="1512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426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65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Childminder Early Years Childcare Forum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Lawler-Ford Andrea: H&amp;F</dc:creator>
  <cp:lastModifiedBy>Barrow Tracy: H&amp;F</cp:lastModifiedBy>
  <cp:revision>3</cp:revision>
  <dcterms:created xsi:type="dcterms:W3CDTF">2025-06-11T15:10:03Z</dcterms:created>
  <dcterms:modified xsi:type="dcterms:W3CDTF">2025-06-12T14:42:51Z</dcterms:modified>
</cp:coreProperties>
</file>