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444" r:id="rId6"/>
    <p:sldId id="441" r:id="rId7"/>
    <p:sldId id="445" r:id="rId8"/>
    <p:sldId id="446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8D5ADCF-089F-27A2-E9F0-3D13AAA529E2}" name="McShannon Jacqui: H&amp;F" initials="MH" userId="S::jacqui.mcshannon@lbhf.gov.uk::bf32908a-60da-41ca-a0bc-661160d1f88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ren smith" initials="ds" lastIdx="1" clrIdx="0">
    <p:extLst>
      <p:ext uri="{19B8F6BF-5375-455C-9EA6-DF929625EA0E}">
        <p15:presenceInfo xmlns:p15="http://schemas.microsoft.com/office/powerpoint/2012/main" userId="d98e20a06b7abb9f" providerId="Windows Live"/>
      </p:ext>
    </p:extLst>
  </p:cmAuthor>
  <p:cmAuthor id="2" name="Microsoft Office User" initials="MOU" lastIdx="7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3" name="Shanks William: H&amp;F" initials="SWH" lastIdx="52" clrIdx="2">
    <p:extLst>
      <p:ext uri="{19B8F6BF-5375-455C-9EA6-DF929625EA0E}">
        <p15:presenceInfo xmlns:p15="http://schemas.microsoft.com/office/powerpoint/2012/main" userId="S::William.Shanks@lbhf.gov.uk::444514c3-c1fc-4c26-93e7-d286462ebe2c" providerId="AD"/>
      </p:ext>
    </p:extLst>
  </p:cmAuthor>
  <p:cmAuthor id="4" name="Jackson Linda: H&amp;F" initials="JH" lastIdx="1" clrIdx="3">
    <p:extLst>
      <p:ext uri="{19B8F6BF-5375-455C-9EA6-DF929625EA0E}">
        <p15:presenceInfo xmlns:p15="http://schemas.microsoft.com/office/powerpoint/2012/main" userId="S::linda.jackson@lbhf.gov.uk::6b721a05-8e6a-4cfb-ab32-51fd53f359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9E7"/>
    <a:srgbClr val="6C86D8"/>
    <a:srgbClr val="D20000"/>
    <a:srgbClr val="D90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47996-F5EA-442B-A8E4-1424FF8DB2E1}" v="3" dt="2021-11-17T19:03:16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 Nicola: H&amp;F" userId="791aeb94-98e0-4e49-b599-3a45bd4c4622" providerId="ADAL" clId="{56D47996-F5EA-442B-A8E4-1424FF8DB2E1}"/>
    <pc:docChg chg="custSel addSld modSld">
      <pc:chgData name="Lang Nicola: H&amp;F" userId="791aeb94-98e0-4e49-b599-3a45bd4c4622" providerId="ADAL" clId="{56D47996-F5EA-442B-A8E4-1424FF8DB2E1}" dt="2021-11-17T19:03:48.562" v="176" actId="20577"/>
      <pc:docMkLst>
        <pc:docMk/>
      </pc:docMkLst>
      <pc:sldChg chg="modSp">
        <pc:chgData name="Lang Nicola: H&amp;F" userId="791aeb94-98e0-4e49-b599-3a45bd4c4622" providerId="ADAL" clId="{56D47996-F5EA-442B-A8E4-1424FF8DB2E1}" dt="2021-11-17T19:03:48.562" v="176" actId="20577"/>
        <pc:sldMkLst>
          <pc:docMk/>
          <pc:sldMk cId="1197258985" sldId="256"/>
        </pc:sldMkLst>
        <pc:spChg chg="mod">
          <ac:chgData name="Lang Nicola: H&amp;F" userId="791aeb94-98e0-4e49-b599-3a45bd4c4622" providerId="ADAL" clId="{56D47996-F5EA-442B-A8E4-1424FF8DB2E1}" dt="2021-11-17T19:03:48.562" v="176" actId="20577"/>
          <ac:spMkLst>
            <pc:docMk/>
            <pc:sldMk cId="1197258985" sldId="256"/>
            <ac:spMk id="5" creationId="{35E36933-9418-4817-9628-7C4EE49F8F0F}"/>
          </ac:spMkLst>
        </pc:spChg>
      </pc:sldChg>
      <pc:sldChg chg="modSp">
        <pc:chgData name="Lang Nicola: H&amp;F" userId="791aeb94-98e0-4e49-b599-3a45bd4c4622" providerId="ADAL" clId="{56D47996-F5EA-442B-A8E4-1424FF8DB2E1}" dt="2021-11-17T19:01:42.215" v="24" actId="14100"/>
        <pc:sldMkLst>
          <pc:docMk/>
          <pc:sldMk cId="2229725108" sldId="445"/>
        </pc:sldMkLst>
        <pc:spChg chg="mod">
          <ac:chgData name="Lang Nicola: H&amp;F" userId="791aeb94-98e0-4e49-b599-3a45bd4c4622" providerId="ADAL" clId="{56D47996-F5EA-442B-A8E4-1424FF8DB2E1}" dt="2021-11-17T19:01:42.215" v="24" actId="14100"/>
          <ac:spMkLst>
            <pc:docMk/>
            <pc:sldMk cId="2229725108" sldId="445"/>
            <ac:spMk id="2" creationId="{5AFF75B8-97C4-4AE1-AB38-89EAE05A2E6A}"/>
          </ac:spMkLst>
        </pc:spChg>
      </pc:sldChg>
      <pc:sldChg chg="modSp add">
        <pc:chgData name="Lang Nicola: H&amp;F" userId="791aeb94-98e0-4e49-b599-3a45bd4c4622" providerId="ADAL" clId="{56D47996-F5EA-442B-A8E4-1424FF8DB2E1}" dt="2021-11-17T19:03:31.003" v="173" actId="20577"/>
        <pc:sldMkLst>
          <pc:docMk/>
          <pc:sldMk cId="3781464233" sldId="446"/>
        </pc:sldMkLst>
        <pc:spChg chg="mod">
          <ac:chgData name="Lang Nicola: H&amp;F" userId="791aeb94-98e0-4e49-b599-3a45bd4c4622" providerId="ADAL" clId="{56D47996-F5EA-442B-A8E4-1424FF8DB2E1}" dt="2021-11-17T19:03:25.835" v="172" actId="14100"/>
          <ac:spMkLst>
            <pc:docMk/>
            <pc:sldMk cId="3781464233" sldId="446"/>
            <ac:spMk id="2" creationId="{D684B90F-21BB-4BDE-AC9E-01709EB6035A}"/>
          </ac:spMkLst>
        </pc:spChg>
        <pc:spChg chg="mod">
          <ac:chgData name="Lang Nicola: H&amp;F" userId="791aeb94-98e0-4e49-b599-3a45bd4c4622" providerId="ADAL" clId="{56D47996-F5EA-442B-A8E4-1424FF8DB2E1}" dt="2021-11-17T19:03:31.003" v="173" actId="20577"/>
          <ac:spMkLst>
            <pc:docMk/>
            <pc:sldMk cId="3781464233" sldId="446"/>
            <ac:spMk id="3" creationId="{CA4C696E-705F-4644-ADE2-285579C19F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0B6F4-35B3-4154-A944-39CC5E22AFC4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61793-A7F7-41FB-A80C-1F4E8A853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48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61793-A7F7-41FB-A80C-1F4E8A85370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9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8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24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76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90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53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27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52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6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76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1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3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D84EB-CCF6-43AB-9368-DC2EC401E26B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8F6AF-4253-4896-A0AC-F80CB37B5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7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nhs.uk/conditions/coronavirus-covid-19/coronavirus-vaccination/coronavirus-booster-vaccine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bhf.gov.uk/coronavirus-covid-19/covid-19-vaccine#pharmacy" TargetMode="External"/><Relationship Id="rId2" Type="http://schemas.openxmlformats.org/officeDocument/2006/relationships/hyperlink" Target="http://www.nhs.uk/conditions/coronavirus-covid-19/coronavirus-vaccination/book-coronavirus-vaccination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s://www.lbhf.gov.uk/coronavirus-covid-19/covid-19-vaccin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s.uk/conditions/vaccinations/flu-influenza-vaccin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A6DB-EC43-4A82-973B-E17DC1B6A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03160" cy="1325563"/>
          </a:xfrm>
        </p:spPr>
        <p:txBody>
          <a:bodyPr>
            <a:normAutofit fontScale="90000"/>
          </a:bodyPr>
          <a:lstStyle/>
          <a:p>
            <a:br>
              <a:rPr lang="en-GB" dirty="0">
                <a:latin typeface="Arial"/>
                <a:cs typeface="Arial"/>
              </a:rPr>
            </a:br>
            <a:br>
              <a:rPr lang="en-GB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E36933-9418-4817-9628-7C4EE49F8F0F}"/>
              </a:ext>
            </a:extLst>
          </p:cNvPr>
          <p:cNvSpPr/>
          <p:nvPr/>
        </p:nvSpPr>
        <p:spPr>
          <a:xfrm>
            <a:off x="1167944" y="3171404"/>
            <a:ext cx="10068560" cy="2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/>
              <a:t>Covid</a:t>
            </a:r>
            <a:r>
              <a:rPr lang="en-GB" sz="3200" dirty="0"/>
              <a:t> boosters and flu jabs</a:t>
            </a:r>
          </a:p>
          <a:p>
            <a:pPr algn="ctr"/>
            <a:r>
              <a:rPr lang="en-GB" sz="3200" dirty="0"/>
              <a:t>For school staff</a:t>
            </a:r>
          </a:p>
          <a:p>
            <a:pPr algn="ctr"/>
            <a:r>
              <a:rPr lang="en-GB" sz="3200" dirty="0"/>
              <a:t>17.11.21</a:t>
            </a:r>
          </a:p>
          <a:p>
            <a:pPr algn="ctr"/>
            <a:r>
              <a:rPr lang="en-GB" sz="3200" dirty="0"/>
              <a:t>Dr N Lang, Director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119725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A400-A91E-491C-AA9B-106C2AD28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4" y="365125"/>
            <a:ext cx="8969339" cy="847226"/>
          </a:xfrm>
        </p:spPr>
        <p:txBody>
          <a:bodyPr>
            <a:normAutofit/>
          </a:bodyPr>
          <a:lstStyle/>
          <a:p>
            <a:r>
              <a:rPr lang="en-GB" dirty="0"/>
              <a:t>Who can have a </a:t>
            </a:r>
            <a:r>
              <a:rPr lang="en-GB" dirty="0" err="1"/>
              <a:t>Covid</a:t>
            </a:r>
            <a:r>
              <a:rPr lang="en-GB" dirty="0"/>
              <a:t> booster?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750FD6-27BA-4EFA-B378-B42DFE4B77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4661" y="1284270"/>
            <a:ext cx="5845139" cy="535283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people aged 40 and over (from 22.11.21)</a:t>
            </a:r>
          </a:p>
          <a:p>
            <a:r>
              <a:rPr lang="en-GB" dirty="0"/>
              <a:t>people who live and work in care homes</a:t>
            </a:r>
          </a:p>
          <a:p>
            <a:r>
              <a:rPr lang="en-GB" dirty="0"/>
              <a:t>frontline health and social care workers</a:t>
            </a:r>
          </a:p>
          <a:p>
            <a:r>
              <a:rPr lang="en-GB" dirty="0"/>
              <a:t>people aged 16 and over with a health condition that puts them at high risk of getting seriously ill from COVID-19</a:t>
            </a:r>
          </a:p>
          <a:p>
            <a:r>
              <a:rPr lang="en-GB" dirty="0"/>
              <a:t>people aged 16 and over who are a main carer for someone at high risk from COVID-19</a:t>
            </a:r>
          </a:p>
          <a:p>
            <a:r>
              <a:rPr lang="en-GB" dirty="0"/>
              <a:t>people aged 16 and over who live with someone who is more likely to get infections</a:t>
            </a:r>
          </a:p>
          <a:p>
            <a:r>
              <a:rPr lang="en-GB" dirty="0">
                <a:hlinkClick r:id="rId2"/>
              </a:rPr>
              <a:t>Coronavirus (COVID-19) booster vaccine - NHS (www.nhs.uk)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0EE70-FC80-4087-BB6C-1C1FBCE93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84271"/>
            <a:ext cx="5181600" cy="14692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GB" sz="3600" b="1" dirty="0"/>
              <a:t>Why do I need a booster?-your immunity gets low 5-6 months after the second dose</a:t>
            </a:r>
          </a:p>
        </p:txBody>
      </p:sp>
      <p:pic>
        <p:nvPicPr>
          <p:cNvPr id="2050" name="Picture 2" descr="Image result for battery running low">
            <a:extLst>
              <a:ext uri="{FF2B5EF4-FFF2-40B4-BE49-F238E27FC236}">
                <a16:creationId xmlns:a16="http://schemas.microsoft.com/office/drawing/2014/main" id="{53DD3E62-494F-4A06-B274-D4016022E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458" y="2876764"/>
            <a:ext cx="3801438" cy="331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48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1391-2C32-4C12-9D2C-942DEF8FC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61" y="1"/>
            <a:ext cx="4366517" cy="1397284"/>
          </a:xfrm>
        </p:spPr>
        <p:txBody>
          <a:bodyPr>
            <a:normAutofit/>
          </a:bodyPr>
          <a:lstStyle/>
          <a:p>
            <a:r>
              <a:rPr lang="en-GB" dirty="0"/>
              <a:t>How do I get my </a:t>
            </a:r>
            <a:r>
              <a:rPr lang="en-GB" dirty="0" err="1"/>
              <a:t>Covid</a:t>
            </a:r>
            <a:r>
              <a:rPr lang="en-GB" dirty="0"/>
              <a:t> booster?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750E40-0A2B-4D79-8B67-76CE43651C88}"/>
              </a:ext>
            </a:extLst>
          </p:cNvPr>
          <p:cNvSpPr/>
          <p:nvPr/>
        </p:nvSpPr>
        <p:spPr>
          <a:xfrm>
            <a:off x="174661" y="2874345"/>
            <a:ext cx="4263775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en-GB" dirty="0">
                <a:solidFill>
                  <a:srgbClr val="2F72B1"/>
                </a:solidFill>
                <a:latin typeface="Helvetica Neue"/>
                <a:hlinkClick r:id="rId2"/>
              </a:rPr>
              <a:t>Book online</a:t>
            </a:r>
            <a:endParaRPr lang="en-GB" dirty="0">
              <a:solidFill>
                <a:srgbClr val="364753"/>
              </a:solidFill>
              <a:latin typeface="Helvetica Neue"/>
            </a:endParaRPr>
          </a:p>
          <a:p>
            <a:pPr fontAlgn="base">
              <a:buFont typeface="+mj-lt"/>
              <a:buAutoNum type="arabicPeriod"/>
            </a:pPr>
            <a:r>
              <a:rPr lang="en-GB" dirty="0">
                <a:solidFill>
                  <a:srgbClr val="364753"/>
                </a:solidFill>
                <a:latin typeface="Helvetica Neue"/>
              </a:rPr>
              <a:t>Call 119</a:t>
            </a:r>
          </a:p>
          <a:p>
            <a:pPr fontAlgn="base">
              <a:buFont typeface="+mj-lt"/>
              <a:buAutoNum type="arabicPeriod"/>
            </a:pPr>
            <a:r>
              <a:rPr lang="en-GB" dirty="0">
                <a:solidFill>
                  <a:srgbClr val="2F72B1"/>
                </a:solidFill>
                <a:latin typeface="Helvetica Neue"/>
                <a:hlinkClick r:id="rId3"/>
              </a:rPr>
              <a:t>Walk-in some local pharmacies</a:t>
            </a:r>
            <a:endParaRPr lang="en-GB" dirty="0">
              <a:solidFill>
                <a:srgbClr val="2F72B1"/>
              </a:solidFill>
              <a:latin typeface="Helvetica Neue"/>
            </a:endParaRPr>
          </a:p>
          <a:p>
            <a:pPr fontAlgn="base">
              <a:buFont typeface="+mj-lt"/>
              <a:buAutoNum type="arabicPeriod"/>
            </a:pPr>
            <a:r>
              <a:rPr lang="en-GB" b="0" i="0" dirty="0">
                <a:solidFill>
                  <a:srgbClr val="2F72B1"/>
                </a:solidFill>
                <a:effectLst/>
                <a:latin typeface="Helvetica Neue"/>
              </a:rPr>
              <a:t>Ring the H&amp;F CAN team for help </a:t>
            </a:r>
            <a:r>
              <a:rPr lang="en-GB" b="1" dirty="0"/>
              <a:t>H&amp;F CAN, call 0800 145 6095</a:t>
            </a:r>
            <a:endParaRPr lang="en-GB" b="0" i="0" dirty="0">
              <a:solidFill>
                <a:srgbClr val="364753"/>
              </a:solidFill>
              <a:effectLst/>
              <a:latin typeface="Helvetica Neue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360090-FED2-4C8C-8884-6082E6741156}"/>
              </a:ext>
            </a:extLst>
          </p:cNvPr>
          <p:cNvSpPr/>
          <p:nvPr/>
        </p:nvSpPr>
        <p:spPr>
          <a:xfrm>
            <a:off x="5363110" y="-5619631"/>
            <a:ext cx="6534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br>
              <a:rPr lang="en-GB" dirty="0">
                <a:solidFill>
                  <a:srgbClr val="364753"/>
                </a:solidFill>
                <a:latin typeface="Helvetica Neue"/>
              </a:rPr>
            </a:br>
            <a:endParaRPr lang="en-GB" b="0" i="0" dirty="0">
              <a:solidFill>
                <a:srgbClr val="364753"/>
              </a:solidFill>
              <a:effectLst/>
              <a:latin typeface="Helvetica Neue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A70F89-7384-4A30-80B4-DF4312872646}"/>
              </a:ext>
            </a:extLst>
          </p:cNvPr>
          <p:cNvSpPr/>
          <p:nvPr/>
        </p:nvSpPr>
        <p:spPr>
          <a:xfrm>
            <a:off x="174661" y="1397285"/>
            <a:ext cx="4263774" cy="1273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Walk in centre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GP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Pharmacy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Pop ups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A88AF8-CC6E-4A85-BDE2-B77073B28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4661" y="4428161"/>
            <a:ext cx="4263775" cy="178770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Check the LBHF website for your nearest pharmacy</a:t>
            </a:r>
          </a:p>
          <a:p>
            <a:r>
              <a:rPr lang="en-GB" dirty="0">
                <a:hlinkClick r:id="rId4"/>
              </a:rPr>
              <a:t>Covid-19 vaccine | LBHF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5526557-5B6B-427D-A68B-BB3E0C2528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6388" y="82193"/>
            <a:ext cx="7455612" cy="658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1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75B8-97C4-4AE1-AB38-89EAE05A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11975" cy="1460499"/>
          </a:xfrm>
        </p:spPr>
        <p:txBody>
          <a:bodyPr>
            <a:normAutofit fontScale="90000"/>
          </a:bodyPr>
          <a:lstStyle/>
          <a:p>
            <a:r>
              <a:rPr lang="en-GB" dirty="0"/>
              <a:t>Showing I’m eligible for my </a:t>
            </a:r>
            <a:r>
              <a:rPr lang="en-GB" dirty="0" err="1"/>
              <a:t>Covid</a:t>
            </a:r>
            <a:r>
              <a:rPr lang="en-GB" dirty="0"/>
              <a:t> booster– walk in sites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2C77344B-806F-4BD5-8DC4-D639D8B6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8" y="1825625"/>
            <a:ext cx="7695344" cy="4351338"/>
          </a:xfrm>
        </p:spPr>
        <p:txBody>
          <a:bodyPr>
            <a:noAutofit/>
          </a:bodyPr>
          <a:lstStyle/>
          <a:p>
            <a:r>
              <a:rPr lang="en-GB" sz="2400" dirty="0"/>
              <a:t>You can get your booster dose at a walk-in COVID-19 vaccination site if you had your 2nd dose at least 6 months ago and you are:</a:t>
            </a:r>
          </a:p>
          <a:p>
            <a:pPr lvl="1"/>
            <a:r>
              <a:rPr lang="en-GB" sz="2000" dirty="0"/>
              <a:t>aged 50 and over</a:t>
            </a:r>
          </a:p>
          <a:p>
            <a:pPr lvl="1"/>
            <a:r>
              <a:rPr lang="en-GB" sz="2000" dirty="0"/>
              <a:t>aged 16 and over with a health condition that puts you at high risk from COVID-19 – you’ll need to bring your letter inviting you to get your booster dose or a letter from your doctor about your health condition</a:t>
            </a:r>
          </a:p>
          <a:p>
            <a:pPr lvl="1"/>
            <a:r>
              <a:rPr lang="en-GB" sz="2000" dirty="0"/>
              <a:t>If you do not get a letter but you have a health condition and you think you’re eligible, contact your GP surgery.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972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4B90F-21BB-4BDE-AC9E-01709EB6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209"/>
            <a:ext cx="7874285" cy="873303"/>
          </a:xfrm>
        </p:spPr>
        <p:txBody>
          <a:bodyPr/>
          <a:lstStyle/>
          <a:p>
            <a:r>
              <a:rPr lang="en-GB" dirty="0"/>
              <a:t>Getting my flu jab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C696E-705F-4644-ADE2-285579C19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382"/>
            <a:ext cx="10515600" cy="473858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You can go to your GP or a local pharmacy, midwifery or hospital appointment</a:t>
            </a:r>
          </a:p>
          <a:p>
            <a:r>
              <a:rPr lang="en-GB" dirty="0"/>
              <a:t>The flu vaccine is given free on the NHS to people who:</a:t>
            </a:r>
          </a:p>
          <a:p>
            <a:pPr lvl="1"/>
            <a:r>
              <a:rPr lang="en-GB" dirty="0"/>
              <a:t>are 50 and over (including those who'll be 50 by 31 March 2022)</a:t>
            </a:r>
          </a:p>
          <a:p>
            <a:pPr lvl="1"/>
            <a:r>
              <a:rPr lang="en-GB" dirty="0"/>
              <a:t>have certain health conditions</a:t>
            </a:r>
          </a:p>
          <a:p>
            <a:pPr lvl="1"/>
            <a:r>
              <a:rPr lang="en-GB" dirty="0"/>
              <a:t>are pregnant</a:t>
            </a:r>
          </a:p>
          <a:p>
            <a:pPr lvl="1"/>
            <a:r>
              <a:rPr lang="en-GB" dirty="0"/>
              <a:t>are in long-stay residential care</a:t>
            </a:r>
          </a:p>
          <a:p>
            <a:pPr lvl="1"/>
            <a:r>
              <a:rPr lang="en-GB" dirty="0"/>
              <a:t>receive a carer's allowance, or are the main carer for an older or disabled person who may be at risk if you get sick</a:t>
            </a:r>
          </a:p>
          <a:p>
            <a:pPr lvl="1"/>
            <a:r>
              <a:rPr lang="en-GB" dirty="0"/>
              <a:t>live with someone who is more likely to get infections (such as someone who has HIV, has had a transplant or is having certain treatments for cancer, lupus or rheumatoid arthritis)</a:t>
            </a:r>
          </a:p>
          <a:p>
            <a:pPr lvl="1"/>
            <a:r>
              <a:rPr lang="en-GB" dirty="0"/>
              <a:t>frontline health or social care workers</a:t>
            </a:r>
          </a:p>
          <a:p>
            <a:pPr lvl="1"/>
            <a:r>
              <a:rPr lang="en-GB" dirty="0">
                <a:hlinkClick r:id="rId2"/>
              </a:rPr>
              <a:t>Flu vaccine - NHS (www.nhs.uk)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46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3fd8427-26e6-4275-a07c-32b0d83eab92">
      <UserInfo>
        <DisplayName>Lang Nicola: H&amp;F</DisplayName>
        <AccountId>42</AccountId>
        <AccountType/>
      </UserInfo>
      <UserInfo>
        <DisplayName>Morgan Roy: H&amp;F</DisplayName>
        <AccountId>20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6F9906D3694489CEE879CAD3E793B" ma:contentTypeVersion="14" ma:contentTypeDescription="Create a new document." ma:contentTypeScope="" ma:versionID="1e004a6fdc6d334193b79c93c1e4d5b2">
  <xsd:schema xmlns:xsd="http://www.w3.org/2001/XMLSchema" xmlns:xs="http://www.w3.org/2001/XMLSchema" xmlns:p="http://schemas.microsoft.com/office/2006/metadata/properties" xmlns:ns3="9ef44b40-7b56-43c7-9fe5-da1b68b2668b" xmlns:ns4="53fd8427-26e6-4275-a07c-32b0d83eab92" targetNamespace="http://schemas.microsoft.com/office/2006/metadata/properties" ma:root="true" ma:fieldsID="457803e3bb976134cf280892a28bb856" ns3:_="" ns4:_="">
    <xsd:import namespace="9ef44b40-7b56-43c7-9fe5-da1b68b2668b"/>
    <xsd:import namespace="53fd8427-26e6-4275-a07c-32b0d83eab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f44b40-7b56-43c7-9fe5-da1b68b266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fd8427-26e6-4275-a07c-32b0d83ea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147758-4E40-4981-B7AF-4F217CBE68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A5976E-2851-42B9-96F0-7749C8ED0EDF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53fd8427-26e6-4275-a07c-32b0d83eab92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ef44b40-7b56-43c7-9fe5-da1b68b2668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0DB5EA-5C57-4C34-A578-FCB17FFDB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f44b40-7b56-43c7-9fe5-da1b68b2668b"/>
    <ds:schemaRef ds:uri="53fd8427-26e6-4275-a07c-32b0d83ea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433</Words>
  <Application>Microsoft Office PowerPoint</Application>
  <PresentationFormat>Widescreen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Office Theme</vt:lpstr>
      <vt:lpstr>  </vt:lpstr>
      <vt:lpstr>Who can have a Covid booster?</vt:lpstr>
      <vt:lpstr>How do I get my Covid booster?</vt:lpstr>
      <vt:lpstr>Showing I’m eligible for my Covid booster– walk in sites </vt:lpstr>
      <vt:lpstr>Getting my flu jab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HADLAMES YVONNE: H&amp;F</dc:creator>
  <cp:lastModifiedBy>Lang Nicola: H&amp;F</cp:lastModifiedBy>
  <cp:revision>10</cp:revision>
  <dcterms:created xsi:type="dcterms:W3CDTF">2020-05-15T15:53:18Z</dcterms:created>
  <dcterms:modified xsi:type="dcterms:W3CDTF">2021-11-17T19:03:54Z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0x010100BF66F9906D3694489CEE879CAD3E793B</vt:lpwstr>
  </property>
</Properties>
</file>