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Lst>
  <p:notesMasterIdLst>
    <p:notesMasterId r:id="rId13"/>
  </p:notesMasterIdLst>
  <p:handoutMasterIdLst>
    <p:handoutMasterId r:id="rId14"/>
  </p:handoutMasterIdLst>
  <p:sldIdLst>
    <p:sldId id="271" r:id="rId6"/>
    <p:sldId id="283" r:id="rId7"/>
    <p:sldId id="284" r:id="rId8"/>
    <p:sldId id="287" r:id="rId9"/>
    <p:sldId id="285" r:id="rId10"/>
    <p:sldId id="286" r:id="rId11"/>
    <p:sldId id="26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40" autoAdjust="0"/>
    <p:restoredTop sz="64516" autoAdjust="0"/>
  </p:normalViewPr>
  <p:slideViewPr>
    <p:cSldViewPr>
      <p:cViewPr varScale="1">
        <p:scale>
          <a:sx n="43" d="100"/>
          <a:sy n="43" d="100"/>
        </p:scale>
        <p:origin x="1944" y="4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8" d="100"/>
          <a:sy n="88" d="100"/>
        </p:scale>
        <p:origin x="-3870" y="-12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presProps" Target="presProps.xml"/><Relationship Id="rId10" Type="http://schemas.openxmlformats.org/officeDocument/2006/relationships/slide" Target="slides/slide5.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8AEB96-AC49-4DC3-B04B-59C7A6F4B296}" type="datetimeFigureOut">
              <a:rPr lang="en-GB" smtClean="0"/>
              <a:t>11/05/2022</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272CD5F-8071-4631-B50F-FC0D807D25DD}" type="slidenum">
              <a:rPr lang="en-GB" smtClean="0"/>
              <a:t>‹#›</a:t>
            </a:fld>
            <a:endParaRPr lang="en-GB"/>
          </a:p>
        </p:txBody>
      </p:sp>
    </p:spTree>
    <p:extLst>
      <p:ext uri="{BB962C8B-B14F-4D97-AF65-F5344CB8AC3E}">
        <p14:creationId xmlns:p14="http://schemas.microsoft.com/office/powerpoint/2010/main" val="8099356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0E25751-F6B1-47C7-82B5-6A93E2D1405A}" type="datetimeFigureOut">
              <a:rPr lang="en-GB" smtClean="0"/>
              <a:t>11/05/2022</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BC18BBC-3571-469C-A351-CFC15A82E91B}" type="slidenum">
              <a:rPr lang="en-GB" smtClean="0"/>
              <a:t>‹#›</a:t>
            </a:fld>
            <a:endParaRPr lang="en-GB"/>
          </a:p>
        </p:txBody>
      </p:sp>
    </p:spTree>
    <p:extLst>
      <p:ext uri="{BB962C8B-B14F-4D97-AF65-F5344CB8AC3E}">
        <p14:creationId xmlns:p14="http://schemas.microsoft.com/office/powerpoint/2010/main" val="21598031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a:t>All images in this resource are from The British Museum Collection Online database at www.britishmuseum.org/collection</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Full object information for each image can be found at Collection Online using the Museum registration number for each object.</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CA07127-E956-694C-A006-806F7DFC5B77}" type="slidenum">
              <a:rPr lang="en-US" smtClean="0">
                <a:solidFill>
                  <a:prstClr val="black"/>
                </a:solidFill>
              </a:rPr>
              <a:pPr/>
              <a:t>1</a:t>
            </a:fld>
            <a:endParaRPr lang="en-US">
              <a:solidFill>
                <a:prstClr val="black"/>
              </a:solidFill>
            </a:endParaRPr>
          </a:p>
        </p:txBody>
      </p:sp>
    </p:spTree>
    <p:extLst>
      <p:ext uri="{BB962C8B-B14F-4D97-AF65-F5344CB8AC3E}">
        <p14:creationId xmlns:p14="http://schemas.microsoft.com/office/powerpoint/2010/main" val="3973725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Print portrait of Ignatius Sancho, 1802</a:t>
            </a:r>
          </a:p>
          <a:p>
            <a:r>
              <a:rPr lang="en-US" dirty="0"/>
              <a:t>Half-length portrait of Ignatius Sancho in an oval frame. Used as the frontispiece to 'Letters of the late Ignatius Sancho' which was published in London in 1802 by William Sancho, Charles Street, </a:t>
            </a:r>
            <a:r>
              <a:rPr lang="en-US" dirty="0" err="1"/>
              <a:t>Westmisnter</a:t>
            </a:r>
            <a:r>
              <a:rPr lang="en-US" dirty="0"/>
              <a:t>. This print is based on a painting by Thomas Gainsborough. </a:t>
            </a:r>
          </a:p>
          <a:p>
            <a:r>
              <a:rPr lang="en-US" dirty="0"/>
              <a:t>British Museum 1871,1209.5621</a:t>
            </a:r>
          </a:p>
          <a:p>
            <a:endParaRPr lang="en-US" dirty="0"/>
          </a:p>
        </p:txBody>
      </p:sp>
      <p:sp>
        <p:nvSpPr>
          <p:cNvPr id="4" name="Slide Number Placeholder 3"/>
          <p:cNvSpPr>
            <a:spLocks noGrp="1"/>
          </p:cNvSpPr>
          <p:nvPr>
            <p:ph type="sldNum" sz="quarter" idx="5"/>
          </p:nvPr>
        </p:nvSpPr>
        <p:spPr/>
        <p:txBody>
          <a:bodyPr/>
          <a:lstStyle/>
          <a:p>
            <a:fld id="{CBC18BBC-3571-469C-A351-CFC15A82E91B}" type="slidenum">
              <a:rPr lang="en-GB" smtClean="0"/>
              <a:t>2</a:t>
            </a:fld>
            <a:endParaRPr lang="en-GB"/>
          </a:p>
        </p:txBody>
      </p:sp>
    </p:spTree>
    <p:extLst>
      <p:ext uri="{BB962C8B-B14F-4D97-AF65-F5344CB8AC3E}">
        <p14:creationId xmlns:p14="http://schemas.microsoft.com/office/powerpoint/2010/main" val="32438562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Top: </a:t>
            </a:r>
            <a:r>
              <a:rPr lang="en-US" b="1" dirty="0"/>
              <a:t>Tobacco-paper, c. 1774-1780</a:t>
            </a:r>
          </a:p>
          <a:p>
            <a:r>
              <a:rPr lang="en-US" dirty="0"/>
              <a:t>Wrapper for (Ignatius) Sancho's Best </a:t>
            </a:r>
            <a:r>
              <a:rPr lang="en-US" dirty="0" err="1"/>
              <a:t>Trinidado</a:t>
            </a:r>
            <a:r>
              <a:rPr lang="en-US" dirty="0"/>
              <a:t> with showing two boys beside a barrel in the </a:t>
            </a:r>
            <a:r>
              <a:rPr lang="en-US" dirty="0" err="1"/>
              <a:t>centre</a:t>
            </a:r>
            <a:r>
              <a:rPr lang="en-US" dirty="0"/>
              <a:t>, a  native American, with feather headdress holding a tankard and long pipe, sitting on the ground on the left and an enslaved African gathering sheaves of tobacco leaves. </a:t>
            </a:r>
          </a:p>
          <a:p>
            <a:r>
              <a:rPr lang="en-US" dirty="0"/>
              <a:t>British Museum D,2.3977</a:t>
            </a:r>
          </a:p>
          <a:p>
            <a:endParaRPr lang="en-US" dirty="0"/>
          </a:p>
          <a:p>
            <a:r>
              <a:rPr lang="en-US" dirty="0"/>
              <a:t>Bottom: </a:t>
            </a:r>
            <a:r>
              <a:rPr lang="en-US" b="1" dirty="0"/>
              <a:t>Trade card, before 1807</a:t>
            </a:r>
          </a:p>
          <a:p>
            <a:r>
              <a:rPr lang="en-US" dirty="0"/>
              <a:t>'The wish', tobacco-paper for (Ignatius) Sancho's Best </a:t>
            </a:r>
            <a:r>
              <a:rPr lang="en-US" dirty="0" err="1"/>
              <a:t>Trinidado</a:t>
            </a:r>
            <a:r>
              <a:rPr lang="en-US" dirty="0"/>
              <a:t>, at No. 19 Charles Street, Westminster. Shows a European trader shaking hands with a native American, both with a foot on a shield with the fleur-de-lis of France. To left boxes, a barrel and anchor beneath a pulley and to the right ships' sails and masts. To the lower right the date 1807 has been written in ink; probably the date when the collector Sarah Sophia Banks acquired the card.</a:t>
            </a:r>
          </a:p>
          <a:p>
            <a:r>
              <a:rPr lang="en-US" dirty="0"/>
              <a:t>British Museum D,2.3877</a:t>
            </a:r>
          </a:p>
          <a:p>
            <a:endParaRPr lang="en-US" dirty="0"/>
          </a:p>
        </p:txBody>
      </p:sp>
      <p:sp>
        <p:nvSpPr>
          <p:cNvPr id="4" name="Slide Number Placeholder 3"/>
          <p:cNvSpPr>
            <a:spLocks noGrp="1"/>
          </p:cNvSpPr>
          <p:nvPr>
            <p:ph type="sldNum" sz="quarter" idx="5"/>
          </p:nvPr>
        </p:nvSpPr>
        <p:spPr/>
        <p:txBody>
          <a:bodyPr/>
          <a:lstStyle/>
          <a:p>
            <a:fld id="{CBC18BBC-3571-469C-A351-CFC15A82E91B}" type="slidenum">
              <a:rPr lang="en-GB" smtClean="0"/>
              <a:t>3</a:t>
            </a:fld>
            <a:endParaRPr lang="en-GB"/>
          </a:p>
        </p:txBody>
      </p:sp>
    </p:spTree>
    <p:extLst>
      <p:ext uri="{BB962C8B-B14F-4D97-AF65-F5344CB8AC3E}">
        <p14:creationId xmlns:p14="http://schemas.microsoft.com/office/powerpoint/2010/main" val="19169906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Title page, 1802</a:t>
            </a:r>
          </a:p>
          <a:p>
            <a:r>
              <a:rPr lang="en-US" dirty="0"/>
              <a:t>Title page of the book </a:t>
            </a:r>
            <a:r>
              <a:rPr lang="en-US" i="1" dirty="0"/>
              <a:t>Sancho's letters with memoirs of his life by Joseph Jekyll </a:t>
            </a:r>
            <a:r>
              <a:rPr lang="en-US" dirty="0"/>
              <a:t>first published in 1783. This 1802 edition was printed by William Sancho, Charles Street, Westminster.</a:t>
            </a:r>
          </a:p>
          <a:p>
            <a:r>
              <a:rPr lang="en-US" dirty="0"/>
              <a:t>British Museum 1868,0808.2842</a:t>
            </a:r>
          </a:p>
          <a:p>
            <a:endParaRPr lang="en-US" dirty="0"/>
          </a:p>
        </p:txBody>
      </p:sp>
      <p:sp>
        <p:nvSpPr>
          <p:cNvPr id="4" name="Slide Number Placeholder 3"/>
          <p:cNvSpPr>
            <a:spLocks noGrp="1"/>
          </p:cNvSpPr>
          <p:nvPr>
            <p:ph type="sldNum" sz="quarter" idx="5"/>
          </p:nvPr>
        </p:nvSpPr>
        <p:spPr/>
        <p:txBody>
          <a:bodyPr/>
          <a:lstStyle/>
          <a:p>
            <a:fld id="{CBC18BBC-3571-469C-A351-CFC15A82E91B}" type="slidenum">
              <a:rPr lang="en-GB" smtClean="0"/>
              <a:t>4</a:t>
            </a:fld>
            <a:endParaRPr lang="en-GB"/>
          </a:p>
        </p:txBody>
      </p:sp>
    </p:spTree>
    <p:extLst>
      <p:ext uri="{BB962C8B-B14F-4D97-AF65-F5344CB8AC3E}">
        <p14:creationId xmlns:p14="http://schemas.microsoft.com/office/powerpoint/2010/main" val="6097664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Election of Members of Parliament for Westminster, 1818</a:t>
            </a:r>
          </a:p>
          <a:p>
            <a:r>
              <a:rPr lang="en-US" dirty="0"/>
              <a:t>A large crowd gather in Covent Garden by a covered platform erected in front of St. Paul's Church from where the candidates make their speeches. The market is full of groups of people, supporters carrying banners marked with political slogans and boards being held up to show the previous day’s poll results. </a:t>
            </a:r>
          </a:p>
          <a:p>
            <a:r>
              <a:rPr lang="en-US" dirty="0"/>
              <a:t>British Museum 1880,1113.3088</a:t>
            </a:r>
          </a:p>
          <a:p>
            <a:endParaRPr lang="en-US" dirty="0"/>
          </a:p>
        </p:txBody>
      </p:sp>
      <p:sp>
        <p:nvSpPr>
          <p:cNvPr id="4" name="Slide Number Placeholder 3"/>
          <p:cNvSpPr>
            <a:spLocks noGrp="1"/>
          </p:cNvSpPr>
          <p:nvPr>
            <p:ph type="sldNum" sz="quarter" idx="5"/>
          </p:nvPr>
        </p:nvSpPr>
        <p:spPr/>
        <p:txBody>
          <a:bodyPr/>
          <a:lstStyle/>
          <a:p>
            <a:fld id="{CBC18BBC-3571-469C-A351-CFC15A82E91B}" type="slidenum">
              <a:rPr lang="en-GB" smtClean="0"/>
              <a:t>5</a:t>
            </a:fld>
            <a:endParaRPr lang="en-GB"/>
          </a:p>
        </p:txBody>
      </p:sp>
    </p:spTree>
    <p:extLst>
      <p:ext uri="{BB962C8B-B14F-4D97-AF65-F5344CB8AC3E}">
        <p14:creationId xmlns:p14="http://schemas.microsoft.com/office/powerpoint/2010/main" val="3210234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err="1"/>
              <a:t>Ottobah</a:t>
            </a:r>
            <a:r>
              <a:rPr lang="en-US" b="1" dirty="0"/>
              <a:t> </a:t>
            </a:r>
            <a:r>
              <a:rPr lang="en-US" b="1" dirty="0" err="1"/>
              <a:t>Cugoano</a:t>
            </a:r>
            <a:endParaRPr lang="en-US" b="1" dirty="0"/>
          </a:p>
          <a:p>
            <a:r>
              <a:rPr lang="en-US" dirty="0"/>
              <a:t>Left: Detail from a print of </a:t>
            </a:r>
            <a:r>
              <a:rPr lang="en-US" dirty="0" err="1"/>
              <a:t>Ottobah</a:t>
            </a:r>
            <a:r>
              <a:rPr lang="en-US" dirty="0"/>
              <a:t> </a:t>
            </a:r>
            <a:r>
              <a:rPr lang="en-US" dirty="0" err="1"/>
              <a:t>Cugoano</a:t>
            </a:r>
            <a:r>
              <a:rPr lang="en-US" dirty="0"/>
              <a:t> in a garden with the artists Richard and Maria </a:t>
            </a:r>
            <a:r>
              <a:rPr lang="en-US" dirty="0" err="1"/>
              <a:t>Cosway</a:t>
            </a:r>
            <a:r>
              <a:rPr lang="en-US" dirty="0"/>
              <a:t>.</a:t>
            </a:r>
          </a:p>
          <a:p>
            <a:r>
              <a:rPr lang="en-US" dirty="0"/>
              <a:t>British Museum 1863,0110.86</a:t>
            </a:r>
          </a:p>
          <a:p>
            <a:r>
              <a:rPr lang="en-US" dirty="0"/>
              <a:t>Right: Print of </a:t>
            </a:r>
            <a:r>
              <a:rPr lang="en-US" dirty="0" err="1"/>
              <a:t>Ottobah</a:t>
            </a:r>
            <a:r>
              <a:rPr lang="en-US" dirty="0"/>
              <a:t> </a:t>
            </a:r>
            <a:r>
              <a:rPr lang="en-US" dirty="0" err="1"/>
              <a:t>Cugoano</a:t>
            </a:r>
            <a:r>
              <a:rPr lang="en-US" dirty="0"/>
              <a:t> holding an art palette and a brushes. </a:t>
            </a:r>
          </a:p>
          <a:p>
            <a:r>
              <a:rPr lang="en-US" dirty="0"/>
              <a:t>British Museum 1852,0214.115</a:t>
            </a:r>
          </a:p>
          <a:p>
            <a:endParaRPr lang="en-US" dirty="0"/>
          </a:p>
        </p:txBody>
      </p:sp>
      <p:sp>
        <p:nvSpPr>
          <p:cNvPr id="4" name="Slide Number Placeholder 3"/>
          <p:cNvSpPr>
            <a:spLocks noGrp="1"/>
          </p:cNvSpPr>
          <p:nvPr>
            <p:ph type="sldNum" sz="quarter" idx="5"/>
          </p:nvPr>
        </p:nvSpPr>
        <p:spPr/>
        <p:txBody>
          <a:bodyPr/>
          <a:lstStyle/>
          <a:p>
            <a:fld id="{CBC18BBC-3571-469C-A351-CFC15A82E91B}" type="slidenum">
              <a:rPr lang="en-GB" smtClean="0"/>
              <a:t>6</a:t>
            </a:fld>
            <a:endParaRPr lang="en-GB"/>
          </a:p>
        </p:txBody>
      </p:sp>
    </p:spTree>
    <p:extLst>
      <p:ext uri="{BB962C8B-B14F-4D97-AF65-F5344CB8AC3E}">
        <p14:creationId xmlns:p14="http://schemas.microsoft.com/office/powerpoint/2010/main" val="11264542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images from British Museum Collection Online</a:t>
            </a:r>
          </a:p>
          <a:p>
            <a:r>
              <a:rPr lang="en-US" dirty="0"/>
              <a:t>www.britishmuseum.org/collection</a:t>
            </a:r>
          </a:p>
          <a:p>
            <a:r>
              <a:rPr lang="en-US" dirty="0"/>
              <a:t>© The Trustees of the British Museum</a:t>
            </a:r>
          </a:p>
          <a:p>
            <a:endParaRPr lang="en-GB" dirty="0"/>
          </a:p>
        </p:txBody>
      </p:sp>
      <p:sp>
        <p:nvSpPr>
          <p:cNvPr id="4" name="Slide Number Placeholder 3"/>
          <p:cNvSpPr>
            <a:spLocks noGrp="1"/>
          </p:cNvSpPr>
          <p:nvPr>
            <p:ph type="sldNum" sz="quarter" idx="10"/>
          </p:nvPr>
        </p:nvSpPr>
        <p:spPr/>
        <p:txBody>
          <a:bodyPr/>
          <a:lstStyle/>
          <a:p>
            <a:fld id="{CBC18BBC-3571-469C-A351-CFC15A82E91B}" type="slidenum">
              <a:rPr lang="en-GB" smtClean="0"/>
              <a:t>7</a:t>
            </a:fld>
            <a:endParaRPr lang="en-GB"/>
          </a:p>
        </p:txBody>
      </p:sp>
    </p:spTree>
    <p:extLst>
      <p:ext uri="{BB962C8B-B14F-4D97-AF65-F5344CB8AC3E}">
        <p14:creationId xmlns:p14="http://schemas.microsoft.com/office/powerpoint/2010/main" val="18174846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833AE562-B718-4C32-8360-1D8C64042EA6}" type="datetimeFigureOut">
              <a:rPr lang="en-GB" smtClean="0"/>
              <a:t>11/05/2022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0E752-E78F-4853-9945-030A9D18EE43}" type="slidenum">
              <a:rPr lang="en-GB" smtClean="0"/>
              <a:t>‹#›</a:t>
            </a:fld>
            <a:endParaRPr lang="en-GB"/>
          </a:p>
        </p:txBody>
      </p:sp>
    </p:spTree>
    <p:extLst>
      <p:ext uri="{BB962C8B-B14F-4D97-AF65-F5344CB8AC3E}">
        <p14:creationId xmlns:p14="http://schemas.microsoft.com/office/powerpoint/2010/main" val="38126466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3AE562-B718-4C32-8360-1D8C64042EA6}" type="datetimeFigureOut">
              <a:rPr lang="en-GB" smtClean="0"/>
              <a:t>11/05/2022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0E752-E78F-4853-9945-030A9D18EE43}" type="slidenum">
              <a:rPr lang="en-GB" smtClean="0"/>
              <a:t>‹#›</a:t>
            </a:fld>
            <a:endParaRPr lang="en-GB"/>
          </a:p>
        </p:txBody>
      </p:sp>
    </p:spTree>
    <p:extLst>
      <p:ext uri="{BB962C8B-B14F-4D97-AF65-F5344CB8AC3E}">
        <p14:creationId xmlns:p14="http://schemas.microsoft.com/office/powerpoint/2010/main" val="2268914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3AE562-B718-4C32-8360-1D8C64042EA6}" type="datetimeFigureOut">
              <a:rPr lang="en-GB" smtClean="0"/>
              <a:t>11/05/2022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0E752-E78F-4853-9945-030A9D18EE43}" type="slidenum">
              <a:rPr lang="en-GB" smtClean="0"/>
              <a:t>‹#›</a:t>
            </a:fld>
            <a:endParaRPr lang="en-GB"/>
          </a:p>
        </p:txBody>
      </p:sp>
    </p:spTree>
    <p:extLst>
      <p:ext uri="{BB962C8B-B14F-4D97-AF65-F5344CB8AC3E}">
        <p14:creationId xmlns:p14="http://schemas.microsoft.com/office/powerpoint/2010/main" val="377821446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_Option1_Black">
    <p:spTree>
      <p:nvGrpSpPr>
        <p:cNvPr id="1" name=""/>
        <p:cNvGrpSpPr/>
        <p:nvPr/>
      </p:nvGrpSpPr>
      <p:grpSpPr>
        <a:xfrm>
          <a:off x="0" y="0"/>
          <a:ext cx="0" cy="0"/>
          <a:chOff x="0" y="0"/>
          <a:chExt cx="0" cy="0"/>
        </a:xfrm>
      </p:grpSpPr>
      <p:sp>
        <p:nvSpPr>
          <p:cNvPr id="7" name="Content Placeholder 3"/>
          <p:cNvSpPr>
            <a:spLocks noGrp="1"/>
          </p:cNvSpPr>
          <p:nvPr>
            <p:ph sz="quarter" idx="17" hasCustomPrompt="1"/>
          </p:nvPr>
        </p:nvSpPr>
        <p:spPr>
          <a:xfrm>
            <a:off x="4205288" y="2031997"/>
            <a:ext cx="3471862"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3600" b="1" i="0" baseline="0"/>
            </a:lvl1pPr>
            <a:lvl2pPr marL="0" indent="0">
              <a:buNone/>
              <a:defRPr sz="2400" baseline="0"/>
            </a:lvl2pPr>
          </a:lstStyle>
          <a:p>
            <a:pPr lvl="0"/>
            <a:r>
              <a:rPr lang="en-GB" dirty="0"/>
              <a:t>Click to edit Master title styles</a:t>
            </a:r>
          </a:p>
        </p:txBody>
      </p:sp>
      <p:sp>
        <p:nvSpPr>
          <p:cNvPr id="4" name="Content Placeholder 3"/>
          <p:cNvSpPr>
            <a:spLocks noGrp="1"/>
          </p:cNvSpPr>
          <p:nvPr>
            <p:ph sz="quarter" idx="18"/>
          </p:nvPr>
        </p:nvSpPr>
        <p:spPr>
          <a:xfrm>
            <a:off x="4205288" y="4100282"/>
            <a:ext cx="3471862"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400" b="0" i="0" baseline="0"/>
            </a:lvl1pPr>
            <a:lvl2pPr marL="0" indent="0">
              <a:buNone/>
              <a:defRPr sz="2400" baseline="0"/>
            </a:lvl2pPr>
          </a:lstStyle>
          <a:p>
            <a:pPr lvl="0"/>
            <a:r>
              <a:rPr lang="en-GB" dirty="0"/>
              <a:t>Click to edit Master text styles</a:t>
            </a:r>
          </a:p>
        </p:txBody>
      </p:sp>
    </p:spTree>
    <p:extLst>
      <p:ext uri="{BB962C8B-B14F-4D97-AF65-F5344CB8AC3E}">
        <p14:creationId xmlns:p14="http://schemas.microsoft.com/office/powerpoint/2010/main" val="2516958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Title_Option2_Black">
    <p:spTree>
      <p:nvGrpSpPr>
        <p:cNvPr id="1" name=""/>
        <p:cNvGrpSpPr/>
        <p:nvPr/>
      </p:nvGrpSpPr>
      <p:grpSpPr>
        <a:xfrm>
          <a:off x="0" y="0"/>
          <a:ext cx="0" cy="0"/>
          <a:chOff x="0" y="0"/>
          <a:chExt cx="0" cy="0"/>
        </a:xfrm>
      </p:grpSpPr>
      <p:sp>
        <p:nvSpPr>
          <p:cNvPr id="23" name="Picture Placeholder 2"/>
          <p:cNvSpPr>
            <a:spLocks noGrp="1"/>
          </p:cNvSpPr>
          <p:nvPr>
            <p:ph type="pic" idx="15"/>
          </p:nvPr>
        </p:nvSpPr>
        <p:spPr>
          <a:xfrm>
            <a:off x="1474012" y="2162175"/>
            <a:ext cx="2565400" cy="4130022"/>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4" name="Content Placeholder 3"/>
          <p:cNvSpPr>
            <a:spLocks noGrp="1"/>
          </p:cNvSpPr>
          <p:nvPr>
            <p:ph sz="quarter" idx="17" hasCustomPrompt="1"/>
          </p:nvPr>
        </p:nvSpPr>
        <p:spPr>
          <a:xfrm>
            <a:off x="4205288" y="2031997"/>
            <a:ext cx="3471862"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3600" b="1" i="0" baseline="0"/>
            </a:lvl1pPr>
            <a:lvl2pPr marL="0" indent="0">
              <a:buNone/>
              <a:defRPr sz="2400" baseline="0"/>
            </a:lvl2pPr>
          </a:lstStyle>
          <a:p>
            <a:pPr lvl="0"/>
            <a:r>
              <a:rPr lang="en-GB" dirty="0"/>
              <a:t>Click to edit Master title styles</a:t>
            </a:r>
          </a:p>
        </p:txBody>
      </p:sp>
      <p:sp>
        <p:nvSpPr>
          <p:cNvPr id="5" name="Content Placeholder 3"/>
          <p:cNvSpPr>
            <a:spLocks noGrp="1"/>
          </p:cNvSpPr>
          <p:nvPr>
            <p:ph sz="quarter" idx="18"/>
          </p:nvPr>
        </p:nvSpPr>
        <p:spPr>
          <a:xfrm>
            <a:off x="4205288" y="4100282"/>
            <a:ext cx="3471862"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400" b="0" i="0" baseline="0"/>
            </a:lvl1pPr>
            <a:lvl2pPr marL="0" indent="0">
              <a:buNone/>
              <a:defRPr sz="2400" baseline="0"/>
            </a:lvl2pPr>
          </a:lstStyle>
          <a:p>
            <a:pPr lvl="0"/>
            <a:r>
              <a:rPr lang="en-GB" dirty="0"/>
              <a:t>Click to edit Master text styles</a:t>
            </a:r>
          </a:p>
        </p:txBody>
      </p:sp>
    </p:spTree>
    <p:extLst>
      <p:ext uri="{BB962C8B-B14F-4D97-AF65-F5344CB8AC3E}">
        <p14:creationId xmlns:p14="http://schemas.microsoft.com/office/powerpoint/2010/main" val="1059949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3_Title_Option3_Black">
    <p:spTree>
      <p:nvGrpSpPr>
        <p:cNvPr id="1" name=""/>
        <p:cNvGrpSpPr/>
        <p:nvPr/>
      </p:nvGrpSpPr>
      <p:grpSpPr>
        <a:xfrm>
          <a:off x="0" y="0"/>
          <a:ext cx="0" cy="0"/>
          <a:chOff x="0" y="0"/>
          <a:chExt cx="0" cy="0"/>
        </a:xfrm>
      </p:grpSpPr>
      <p:sp>
        <p:nvSpPr>
          <p:cNvPr id="23" name="Picture Placeholder 2"/>
          <p:cNvSpPr>
            <a:spLocks noGrp="1"/>
          </p:cNvSpPr>
          <p:nvPr>
            <p:ph type="pic" idx="15"/>
          </p:nvPr>
        </p:nvSpPr>
        <p:spPr>
          <a:xfrm>
            <a:off x="0" y="2162174"/>
            <a:ext cx="4021138" cy="469582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4" name="Content Placeholder 3"/>
          <p:cNvSpPr>
            <a:spLocks noGrp="1"/>
          </p:cNvSpPr>
          <p:nvPr>
            <p:ph sz="quarter" idx="17" hasCustomPrompt="1"/>
          </p:nvPr>
        </p:nvSpPr>
        <p:spPr>
          <a:xfrm>
            <a:off x="4205288" y="2031997"/>
            <a:ext cx="3471862"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3600" b="1" i="0" baseline="0"/>
            </a:lvl1pPr>
            <a:lvl2pPr marL="0" indent="0">
              <a:buNone/>
              <a:defRPr sz="2400" baseline="0"/>
            </a:lvl2pPr>
          </a:lstStyle>
          <a:p>
            <a:pPr lvl="0"/>
            <a:r>
              <a:rPr lang="en-GB" dirty="0"/>
              <a:t>Click to edit Master title styles</a:t>
            </a:r>
          </a:p>
        </p:txBody>
      </p:sp>
      <p:sp>
        <p:nvSpPr>
          <p:cNvPr id="5" name="Content Placeholder 3"/>
          <p:cNvSpPr>
            <a:spLocks noGrp="1"/>
          </p:cNvSpPr>
          <p:nvPr>
            <p:ph sz="quarter" idx="18"/>
          </p:nvPr>
        </p:nvSpPr>
        <p:spPr>
          <a:xfrm>
            <a:off x="4205287" y="4100282"/>
            <a:ext cx="3471863" cy="2004789"/>
          </a:xfrm>
        </p:spPr>
        <p:txBody>
          <a:bodyPr lIns="0" tIns="0" rIns="0" bIns="0">
            <a:no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400" b="0" i="0" baseline="0"/>
            </a:lvl1pPr>
            <a:lvl2pPr marL="0" indent="0">
              <a:buNone/>
              <a:defRPr sz="2400" baseline="0"/>
            </a:lvl2pPr>
          </a:lstStyle>
          <a:p>
            <a:pPr lvl="0"/>
            <a:r>
              <a:rPr lang="en-GB" dirty="0"/>
              <a:t>Click to edit Master text styles</a:t>
            </a:r>
          </a:p>
        </p:txBody>
      </p:sp>
    </p:spTree>
    <p:extLst>
      <p:ext uri="{BB962C8B-B14F-4D97-AF65-F5344CB8AC3E}">
        <p14:creationId xmlns:p14="http://schemas.microsoft.com/office/powerpoint/2010/main" val="227784493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4_Heading_PlusPic_Black">
    <p:spTree>
      <p:nvGrpSpPr>
        <p:cNvPr id="1" name=""/>
        <p:cNvGrpSpPr/>
        <p:nvPr/>
      </p:nvGrpSpPr>
      <p:grpSpPr>
        <a:xfrm>
          <a:off x="0" y="0"/>
          <a:ext cx="0" cy="0"/>
          <a:chOff x="0" y="0"/>
          <a:chExt cx="0" cy="0"/>
        </a:xfrm>
      </p:grpSpPr>
      <p:sp>
        <p:nvSpPr>
          <p:cNvPr id="23" name="Picture Placeholder 2"/>
          <p:cNvSpPr>
            <a:spLocks noGrp="1"/>
          </p:cNvSpPr>
          <p:nvPr>
            <p:ph type="pic" idx="15"/>
          </p:nvPr>
        </p:nvSpPr>
        <p:spPr>
          <a:xfrm>
            <a:off x="1474013" y="3124199"/>
            <a:ext cx="5291999" cy="3167998"/>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7" name="Content Placeholder 3"/>
          <p:cNvSpPr>
            <a:spLocks noGrp="1"/>
          </p:cNvSpPr>
          <p:nvPr>
            <p:ph sz="quarter" idx="17" hasCustomPrompt="1"/>
          </p:nvPr>
        </p:nvSpPr>
        <p:spPr>
          <a:xfrm>
            <a:off x="1474759" y="2068281"/>
            <a:ext cx="5287991" cy="872067"/>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700" b="1"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subhead styles</a:t>
            </a:r>
          </a:p>
        </p:txBody>
      </p:sp>
    </p:spTree>
    <p:extLst>
      <p:ext uri="{BB962C8B-B14F-4D97-AF65-F5344CB8AC3E}">
        <p14:creationId xmlns:p14="http://schemas.microsoft.com/office/powerpoint/2010/main" val="28693333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_Text_Option1_Black">
    <p:spTree>
      <p:nvGrpSpPr>
        <p:cNvPr id="1" name=""/>
        <p:cNvGrpSpPr/>
        <p:nvPr/>
      </p:nvGrpSpPr>
      <p:grpSpPr>
        <a:xfrm>
          <a:off x="0" y="0"/>
          <a:ext cx="0" cy="0"/>
          <a:chOff x="0" y="0"/>
          <a:chExt cx="0" cy="0"/>
        </a:xfrm>
      </p:grpSpPr>
      <p:sp>
        <p:nvSpPr>
          <p:cNvPr id="4" name="Content Placeholder 3"/>
          <p:cNvSpPr>
            <a:spLocks noGrp="1"/>
          </p:cNvSpPr>
          <p:nvPr>
            <p:ph sz="quarter" idx="16"/>
          </p:nvPr>
        </p:nvSpPr>
        <p:spPr>
          <a:xfrm>
            <a:off x="1472816" y="3031069"/>
            <a:ext cx="3469072" cy="3369731"/>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text styles</a:t>
            </a:r>
          </a:p>
        </p:txBody>
      </p:sp>
      <p:sp>
        <p:nvSpPr>
          <p:cNvPr id="7" name="Content Placeholder 3"/>
          <p:cNvSpPr>
            <a:spLocks noGrp="1"/>
          </p:cNvSpPr>
          <p:nvPr>
            <p:ph sz="quarter" idx="17" hasCustomPrompt="1"/>
          </p:nvPr>
        </p:nvSpPr>
        <p:spPr>
          <a:xfrm>
            <a:off x="1474760" y="2077352"/>
            <a:ext cx="6194454" cy="872067"/>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700" b="1"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subhead styles</a:t>
            </a:r>
          </a:p>
        </p:txBody>
      </p:sp>
      <p:sp>
        <p:nvSpPr>
          <p:cNvPr id="8" name="Content Placeholder 3"/>
          <p:cNvSpPr>
            <a:spLocks noGrp="1"/>
          </p:cNvSpPr>
          <p:nvPr>
            <p:ph sz="quarter" idx="18"/>
          </p:nvPr>
        </p:nvSpPr>
        <p:spPr>
          <a:xfrm>
            <a:off x="5128756" y="3031069"/>
            <a:ext cx="3461207" cy="3369731"/>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text styles</a:t>
            </a:r>
          </a:p>
        </p:txBody>
      </p:sp>
    </p:spTree>
    <p:extLst>
      <p:ext uri="{BB962C8B-B14F-4D97-AF65-F5344CB8AC3E}">
        <p14:creationId xmlns:p14="http://schemas.microsoft.com/office/powerpoint/2010/main" val="264409637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6_Text_Option2_Bullets_Black">
    <p:spTree>
      <p:nvGrpSpPr>
        <p:cNvPr id="1" name=""/>
        <p:cNvGrpSpPr/>
        <p:nvPr/>
      </p:nvGrpSpPr>
      <p:grpSpPr>
        <a:xfrm>
          <a:off x="0" y="0"/>
          <a:ext cx="0" cy="0"/>
          <a:chOff x="0" y="0"/>
          <a:chExt cx="0" cy="0"/>
        </a:xfrm>
      </p:grpSpPr>
      <p:sp>
        <p:nvSpPr>
          <p:cNvPr id="7" name="Content Placeholder 3"/>
          <p:cNvSpPr>
            <a:spLocks noGrp="1"/>
          </p:cNvSpPr>
          <p:nvPr>
            <p:ph sz="quarter" idx="17" hasCustomPrompt="1"/>
          </p:nvPr>
        </p:nvSpPr>
        <p:spPr>
          <a:xfrm>
            <a:off x="1474760" y="2077352"/>
            <a:ext cx="6194454" cy="872067"/>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2700" b="1"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subhead styles</a:t>
            </a:r>
          </a:p>
        </p:txBody>
      </p:sp>
      <p:sp>
        <p:nvSpPr>
          <p:cNvPr id="12" name="Content Placeholder 11"/>
          <p:cNvSpPr>
            <a:spLocks noGrp="1"/>
          </p:cNvSpPr>
          <p:nvPr>
            <p:ph sz="quarter" idx="18"/>
          </p:nvPr>
        </p:nvSpPr>
        <p:spPr>
          <a:xfrm>
            <a:off x="1474014" y="3147789"/>
            <a:ext cx="6191997" cy="2467428"/>
          </a:xfrm>
        </p:spPr>
        <p:txBody>
          <a:bodyPr lIns="0" tIns="0" rIns="0" bIns="0"/>
          <a:lstStyle>
            <a:lvl1pPr marL="342900" indent="-342900">
              <a:spcBef>
                <a:spcPts val="0"/>
              </a:spcBef>
              <a:buFont typeface="Wingdings" charset="2"/>
              <a:buChar char="§"/>
              <a:defRPr sz="1800" b="0" i="0"/>
            </a:lvl1pPr>
            <a:lvl2pPr marL="669600">
              <a:lnSpc>
                <a:spcPct val="150000"/>
              </a:lnSpc>
              <a:spcBef>
                <a:spcPts val="0"/>
              </a:spcBef>
              <a:defRPr sz="1500"/>
            </a:lvl2pPr>
            <a:lvl3pPr marL="928800">
              <a:lnSpc>
                <a:spcPct val="150000"/>
              </a:lnSpc>
              <a:spcBef>
                <a:spcPts val="0"/>
              </a:spcBef>
              <a:defRPr sz="1500"/>
            </a:lvl3pPr>
            <a:lvl4pPr marL="1170000" indent="-228600">
              <a:lnSpc>
                <a:spcPct val="150000"/>
              </a:lnSpc>
              <a:spcBef>
                <a:spcPts val="0"/>
              </a:spcBef>
              <a:buFont typeface="Courier New"/>
              <a:buChar char="o"/>
              <a:defRPr sz="1500"/>
            </a:lvl4pPr>
            <a:lvl5pPr marL="1411200">
              <a:lnSpc>
                <a:spcPct val="150000"/>
              </a:lnSpc>
              <a:spcBef>
                <a:spcPts val="0"/>
              </a:spcBef>
              <a:defRPr sz="15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Tree>
    <p:extLst>
      <p:ext uri="{BB962C8B-B14F-4D97-AF65-F5344CB8AC3E}">
        <p14:creationId xmlns:p14="http://schemas.microsoft.com/office/powerpoint/2010/main" val="24905353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7_Text_Option3withPic_Black">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7856827" y="5925225"/>
            <a:ext cx="826946" cy="969160"/>
          </a:xfrm>
        </p:spPr>
        <p:txBody>
          <a:bodyPr lIns="0" tIns="0" rIns="0" bIns="0">
            <a:normAutofit/>
          </a:bodyPr>
          <a:lstStyle>
            <a:lvl1pPr marL="0" indent="0">
              <a:spcBef>
                <a:spcPts val="0"/>
              </a:spcBef>
              <a:buNone/>
              <a:defRPr sz="900" b="0" i="0"/>
            </a:lvl1pPr>
          </a:lstStyle>
          <a:p>
            <a:pPr lvl="0"/>
            <a:r>
              <a:rPr lang="en-GB" dirty="0"/>
              <a:t>Click to edit Master text styles</a:t>
            </a:r>
          </a:p>
        </p:txBody>
      </p:sp>
      <p:sp>
        <p:nvSpPr>
          <p:cNvPr id="23" name="Picture Placeholder 2"/>
          <p:cNvSpPr>
            <a:spLocks noGrp="1"/>
          </p:cNvSpPr>
          <p:nvPr>
            <p:ph type="pic" idx="15"/>
          </p:nvPr>
        </p:nvSpPr>
        <p:spPr>
          <a:xfrm>
            <a:off x="4220709" y="3124199"/>
            <a:ext cx="3455999" cy="3178176"/>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4" name="Content Placeholder 3"/>
          <p:cNvSpPr>
            <a:spLocks noGrp="1"/>
          </p:cNvSpPr>
          <p:nvPr>
            <p:ph sz="quarter" idx="16"/>
          </p:nvPr>
        </p:nvSpPr>
        <p:spPr>
          <a:xfrm>
            <a:off x="1474012" y="3067353"/>
            <a:ext cx="2565400" cy="3369731"/>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text styles</a:t>
            </a:r>
          </a:p>
        </p:txBody>
      </p:sp>
      <p:sp>
        <p:nvSpPr>
          <p:cNvPr id="7" name="Content Placeholder 3"/>
          <p:cNvSpPr>
            <a:spLocks noGrp="1"/>
          </p:cNvSpPr>
          <p:nvPr>
            <p:ph sz="quarter" idx="17" hasCustomPrompt="1"/>
          </p:nvPr>
        </p:nvSpPr>
        <p:spPr>
          <a:xfrm>
            <a:off x="1474760" y="2077352"/>
            <a:ext cx="6194454" cy="872067"/>
          </a:xfrm>
        </p:spPr>
        <p:txBody>
          <a:bodyPr lIns="0" tIns="0" rIns="0" bIns="0">
            <a:normAutofit/>
          </a:bodyPr>
          <a:lstStyle>
            <a:lvl1pPr marL="0" marR="0" indent="0" algn="l" defTabSz="914400" rtl="0" eaLnBrk="1" fontAlgn="auto" latinLnBrk="0" hangingPunct="1">
              <a:lnSpc>
                <a:spcPct val="100000"/>
              </a:lnSpc>
              <a:spcBef>
                <a:spcPct val="20000"/>
              </a:spcBef>
              <a:spcAft>
                <a:spcPts val="0"/>
              </a:spcAft>
              <a:buClrTx/>
              <a:buSzTx/>
              <a:buFont typeface="Arial" pitchFamily="34" charset="0"/>
              <a:buNone/>
              <a:tabLst/>
              <a:defRPr sz="2700" b="1"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subhead styles</a:t>
            </a:r>
          </a:p>
        </p:txBody>
      </p:sp>
    </p:spTree>
    <p:extLst>
      <p:ext uri="{BB962C8B-B14F-4D97-AF65-F5344CB8AC3E}">
        <p14:creationId xmlns:p14="http://schemas.microsoft.com/office/powerpoint/2010/main" val="39790571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8_Text_Option4withPic_Black">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7856827" y="5916154"/>
            <a:ext cx="826946" cy="969160"/>
          </a:xfrm>
        </p:spPr>
        <p:txBody>
          <a:bodyPr lIns="0" tIns="0" rIns="0" bIns="0">
            <a:normAutofit/>
          </a:bodyPr>
          <a:lstStyle>
            <a:lvl1pPr marL="0" indent="0">
              <a:spcBef>
                <a:spcPts val="0"/>
              </a:spcBef>
              <a:buNone/>
              <a:defRPr sz="900" b="0" i="0"/>
            </a:lvl1pPr>
          </a:lstStyle>
          <a:p>
            <a:pPr lvl="0"/>
            <a:r>
              <a:rPr lang="en-GB" dirty="0"/>
              <a:t>Click to edit Master text styles</a:t>
            </a:r>
          </a:p>
        </p:txBody>
      </p:sp>
      <p:sp>
        <p:nvSpPr>
          <p:cNvPr id="23" name="Picture Placeholder 2"/>
          <p:cNvSpPr>
            <a:spLocks noGrp="1"/>
          </p:cNvSpPr>
          <p:nvPr>
            <p:ph type="pic" idx="15"/>
          </p:nvPr>
        </p:nvSpPr>
        <p:spPr>
          <a:xfrm>
            <a:off x="4204794" y="2186509"/>
            <a:ext cx="3466005" cy="4121158"/>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4" name="Content Placeholder 3"/>
          <p:cNvSpPr>
            <a:spLocks noGrp="1"/>
          </p:cNvSpPr>
          <p:nvPr>
            <p:ph sz="quarter" idx="16"/>
          </p:nvPr>
        </p:nvSpPr>
        <p:spPr>
          <a:xfrm>
            <a:off x="1474760" y="2130315"/>
            <a:ext cx="2564652" cy="4450776"/>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text styles</a:t>
            </a:r>
          </a:p>
        </p:txBody>
      </p:sp>
    </p:spTree>
    <p:extLst>
      <p:ext uri="{BB962C8B-B14F-4D97-AF65-F5344CB8AC3E}">
        <p14:creationId xmlns:p14="http://schemas.microsoft.com/office/powerpoint/2010/main" val="42435625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33AE562-B718-4C32-8360-1D8C64042EA6}" type="datetimeFigureOut">
              <a:rPr lang="en-GB" smtClean="0"/>
              <a:t>11/05/2022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0E752-E78F-4853-9945-030A9D18EE43}" type="slidenum">
              <a:rPr lang="en-GB" smtClean="0"/>
              <a:t>‹#›</a:t>
            </a:fld>
            <a:endParaRPr lang="en-GB"/>
          </a:p>
        </p:txBody>
      </p:sp>
    </p:spTree>
    <p:extLst>
      <p:ext uri="{BB962C8B-B14F-4D97-AF65-F5344CB8AC3E}">
        <p14:creationId xmlns:p14="http://schemas.microsoft.com/office/powerpoint/2010/main" val="170297227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9_LargePicWithCaption_Black">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7856827" y="2147854"/>
            <a:ext cx="826946" cy="1479506"/>
          </a:xfrm>
        </p:spPr>
        <p:txBody>
          <a:bodyPr lIns="0" tIns="0" rIns="0" bIns="0">
            <a:normAutofit/>
          </a:bodyPr>
          <a:lstStyle>
            <a:lvl1pPr marL="0" indent="0">
              <a:spcBef>
                <a:spcPts val="0"/>
              </a:spcBef>
              <a:buNone/>
              <a:defRPr sz="900" b="0" i="0"/>
            </a:lvl1pPr>
          </a:lstStyle>
          <a:p>
            <a:pPr lvl="0"/>
            <a:r>
              <a:rPr lang="en-GB" dirty="0"/>
              <a:t>Click to edit Master text styles</a:t>
            </a:r>
          </a:p>
        </p:txBody>
      </p:sp>
      <p:sp>
        <p:nvSpPr>
          <p:cNvPr id="23" name="Picture Placeholder 2"/>
          <p:cNvSpPr>
            <a:spLocks noGrp="1"/>
          </p:cNvSpPr>
          <p:nvPr>
            <p:ph type="pic" idx="15"/>
          </p:nvPr>
        </p:nvSpPr>
        <p:spPr>
          <a:xfrm>
            <a:off x="1474012" y="2186509"/>
            <a:ext cx="6215062" cy="4121158"/>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Tree>
    <p:extLst>
      <p:ext uri="{BB962C8B-B14F-4D97-AF65-F5344CB8AC3E}">
        <p14:creationId xmlns:p14="http://schemas.microsoft.com/office/powerpoint/2010/main" val="40928060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__Full_Bleed_Picture_Black">
    <p:spTree>
      <p:nvGrpSpPr>
        <p:cNvPr id="1" name=""/>
        <p:cNvGrpSpPr/>
        <p:nvPr/>
      </p:nvGrpSpPr>
      <p:grpSpPr>
        <a:xfrm>
          <a:off x="0" y="0"/>
          <a:ext cx="0" cy="0"/>
          <a:chOff x="0" y="0"/>
          <a:chExt cx="0" cy="0"/>
        </a:xfrm>
      </p:grpSpPr>
      <p:pic>
        <p:nvPicPr>
          <p:cNvPr id="2" name="Picture 1" descr="BMMasterBGOsize Blank.jp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9071" y="-9071"/>
            <a:ext cx="9144000" cy="6858000"/>
          </a:xfrm>
          <a:prstGeom prst="rect">
            <a:avLst/>
          </a:prstGeom>
        </p:spPr>
      </p:pic>
      <p:sp>
        <p:nvSpPr>
          <p:cNvPr id="4" name="Picture Placeholder 2"/>
          <p:cNvSpPr>
            <a:spLocks noGrp="1"/>
          </p:cNvSpPr>
          <p:nvPr>
            <p:ph type="pic" idx="15"/>
          </p:nvPr>
        </p:nvSpPr>
        <p:spPr>
          <a:xfrm>
            <a:off x="1" y="0"/>
            <a:ext cx="9228518" cy="6858000"/>
          </a:xfrm>
        </p:spPr>
        <p:txBody>
          <a:bodyPr>
            <a:norm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a:p>
            <a:endParaRPr lang="en-GB" dirty="0"/>
          </a:p>
          <a:p>
            <a:endParaRPr lang="en-GB" dirty="0"/>
          </a:p>
          <a:p>
            <a:endParaRPr lang="en-GB" dirty="0"/>
          </a:p>
          <a:p>
            <a:endParaRPr lang="en-GB" dirty="0"/>
          </a:p>
          <a:p>
            <a:endParaRPr lang="en-GB" dirty="0"/>
          </a:p>
          <a:p>
            <a:endParaRPr lang="en-GB" dirty="0"/>
          </a:p>
          <a:p>
            <a:r>
              <a:rPr lang="en-GB" dirty="0"/>
              <a:t>Drag picture to placeholder or click icon to add</a:t>
            </a:r>
            <a:endParaRPr lang="en-US" dirty="0"/>
          </a:p>
        </p:txBody>
      </p:sp>
    </p:spTree>
    <p:extLst>
      <p:ext uri="{BB962C8B-B14F-4D97-AF65-F5344CB8AC3E}">
        <p14:creationId xmlns:p14="http://schemas.microsoft.com/office/powerpoint/2010/main" val="10880853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1_2_PicsWithText_Black">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6949288" y="2167203"/>
            <a:ext cx="1914265" cy="969160"/>
          </a:xfrm>
        </p:spPr>
        <p:txBody>
          <a:bodyPr lIns="0" tIns="0" rIns="0" bIns="0">
            <a:normAutofit/>
          </a:bodyPr>
          <a:lstStyle>
            <a:lvl1pPr marL="0" indent="0">
              <a:spcBef>
                <a:spcPts val="0"/>
              </a:spcBef>
              <a:buNone/>
              <a:defRPr sz="900" b="0" i="0"/>
            </a:lvl1pPr>
          </a:lstStyle>
          <a:p>
            <a:pPr lvl="0"/>
            <a:r>
              <a:rPr lang="en-GB" dirty="0"/>
              <a:t>Click to edit Master text styles</a:t>
            </a:r>
          </a:p>
        </p:txBody>
      </p:sp>
      <p:sp>
        <p:nvSpPr>
          <p:cNvPr id="22" name="Picture Placeholder 2"/>
          <p:cNvSpPr>
            <a:spLocks noGrp="1"/>
          </p:cNvSpPr>
          <p:nvPr>
            <p:ph type="pic" idx="1"/>
          </p:nvPr>
        </p:nvSpPr>
        <p:spPr>
          <a:xfrm>
            <a:off x="1458913" y="2186509"/>
            <a:ext cx="2565400" cy="2614091"/>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23" name="Picture Placeholder 2"/>
          <p:cNvSpPr>
            <a:spLocks noGrp="1"/>
          </p:cNvSpPr>
          <p:nvPr>
            <p:ph type="pic" idx="15"/>
          </p:nvPr>
        </p:nvSpPr>
        <p:spPr>
          <a:xfrm>
            <a:off x="4204795" y="2186509"/>
            <a:ext cx="2565400" cy="2614091"/>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4" name="Content Placeholder 3"/>
          <p:cNvSpPr>
            <a:spLocks noGrp="1"/>
          </p:cNvSpPr>
          <p:nvPr>
            <p:ph sz="quarter" idx="16" hasCustomPrompt="1"/>
          </p:nvPr>
        </p:nvSpPr>
        <p:spPr>
          <a:xfrm>
            <a:off x="1474760" y="4971291"/>
            <a:ext cx="2564652" cy="1592262"/>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text styles Click to edit Master text styles Click to edit Master text styles</a:t>
            </a:r>
          </a:p>
        </p:txBody>
      </p:sp>
      <p:sp>
        <p:nvSpPr>
          <p:cNvPr id="9" name="Content Placeholder 3"/>
          <p:cNvSpPr>
            <a:spLocks noGrp="1"/>
          </p:cNvSpPr>
          <p:nvPr>
            <p:ph sz="quarter" idx="17" hasCustomPrompt="1"/>
          </p:nvPr>
        </p:nvSpPr>
        <p:spPr>
          <a:xfrm>
            <a:off x="4208768" y="4962220"/>
            <a:ext cx="2561920" cy="1592262"/>
          </a:xfrm>
        </p:spPr>
        <p:txBody>
          <a:bodyPr lIns="0" tIns="0" rIns="0" bIns="0">
            <a:normAutofit/>
          </a:bodyPr>
          <a:lstStyle>
            <a:lvl1pPr marL="0" marR="0" indent="0" algn="l" defTabSz="914400" rtl="0" eaLnBrk="1" fontAlgn="auto" latinLnBrk="0" hangingPunct="1">
              <a:lnSpc>
                <a:spcPct val="100000"/>
              </a:lnSpc>
              <a:spcBef>
                <a:spcPts val="0"/>
              </a:spcBef>
              <a:spcAft>
                <a:spcPts val="0"/>
              </a:spcAft>
              <a:buClrTx/>
              <a:buSzTx/>
              <a:buFont typeface="Arial" pitchFamily="34" charset="0"/>
              <a:buNone/>
              <a:tabLst/>
              <a:defRPr sz="1500" b="0" i="0" baseline="0"/>
            </a:lvl1pPr>
          </a:lstStyle>
          <a:p>
            <a:pPr marL="0"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r>
              <a:rPr lang="en-GB" dirty="0"/>
              <a:t>Click to edit Master text styles Click to edit Master text styles Click to edit Master text styles</a:t>
            </a:r>
          </a:p>
        </p:txBody>
      </p:sp>
    </p:spTree>
    <p:extLst>
      <p:ext uri="{BB962C8B-B14F-4D97-AF65-F5344CB8AC3E}">
        <p14:creationId xmlns:p14="http://schemas.microsoft.com/office/powerpoint/2010/main" val="391397282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2_4_Pics_no_text">
    <p:spTree>
      <p:nvGrpSpPr>
        <p:cNvPr id="1" name=""/>
        <p:cNvGrpSpPr/>
        <p:nvPr/>
      </p:nvGrpSpPr>
      <p:grpSpPr>
        <a:xfrm>
          <a:off x="0" y="0"/>
          <a:ext cx="0" cy="0"/>
          <a:chOff x="0" y="0"/>
          <a:chExt cx="0" cy="0"/>
        </a:xfrm>
      </p:grpSpPr>
      <p:sp>
        <p:nvSpPr>
          <p:cNvPr id="12" name="Content Placeholder 11"/>
          <p:cNvSpPr>
            <a:spLocks noGrp="1"/>
          </p:cNvSpPr>
          <p:nvPr>
            <p:ph sz="quarter" idx="10"/>
          </p:nvPr>
        </p:nvSpPr>
        <p:spPr>
          <a:xfrm>
            <a:off x="6949288" y="2149061"/>
            <a:ext cx="1640675" cy="969160"/>
          </a:xfrm>
        </p:spPr>
        <p:txBody>
          <a:bodyPr lIns="0" tIns="0" rIns="0" bIns="0">
            <a:normAutofit/>
          </a:bodyPr>
          <a:lstStyle>
            <a:lvl1pPr marL="0" indent="0">
              <a:spcBef>
                <a:spcPts val="0"/>
              </a:spcBef>
              <a:buNone/>
              <a:defRPr sz="900" b="0" i="0"/>
            </a:lvl1pPr>
          </a:lstStyle>
          <a:p>
            <a:pPr lvl="0"/>
            <a:r>
              <a:rPr lang="en-GB" dirty="0"/>
              <a:t>Click to edit Master text styles</a:t>
            </a:r>
          </a:p>
        </p:txBody>
      </p:sp>
      <p:sp>
        <p:nvSpPr>
          <p:cNvPr id="22" name="Picture Placeholder 2"/>
          <p:cNvSpPr>
            <a:spLocks noGrp="1"/>
          </p:cNvSpPr>
          <p:nvPr>
            <p:ph type="pic" idx="1"/>
          </p:nvPr>
        </p:nvSpPr>
        <p:spPr>
          <a:xfrm>
            <a:off x="1458913" y="2186509"/>
            <a:ext cx="2565400" cy="179387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23" name="Picture Placeholder 2"/>
          <p:cNvSpPr>
            <a:spLocks noGrp="1"/>
          </p:cNvSpPr>
          <p:nvPr>
            <p:ph type="pic" idx="15"/>
          </p:nvPr>
        </p:nvSpPr>
        <p:spPr>
          <a:xfrm>
            <a:off x="4204795" y="2186509"/>
            <a:ext cx="2565400" cy="179387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24" name="Picture Placeholder 2"/>
          <p:cNvSpPr>
            <a:spLocks noGrp="1"/>
          </p:cNvSpPr>
          <p:nvPr>
            <p:ph type="pic" idx="16"/>
          </p:nvPr>
        </p:nvSpPr>
        <p:spPr>
          <a:xfrm>
            <a:off x="4204795" y="4126477"/>
            <a:ext cx="2565400" cy="179387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
        <p:nvSpPr>
          <p:cNvPr id="25" name="Picture Placeholder 2"/>
          <p:cNvSpPr>
            <a:spLocks noGrp="1"/>
          </p:cNvSpPr>
          <p:nvPr>
            <p:ph type="pic" idx="17"/>
          </p:nvPr>
        </p:nvSpPr>
        <p:spPr>
          <a:xfrm>
            <a:off x="1458913" y="4126477"/>
            <a:ext cx="2565400" cy="1793875"/>
          </a:xfrm>
        </p:spPr>
        <p:txBody>
          <a:bodyPr>
            <a:normAutofit/>
          </a:bodyPr>
          <a:lstStyle>
            <a:lvl1pPr marL="0" indent="0">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dirty="0"/>
              <a:t>Drag picture to placeholder or click icon to add</a:t>
            </a:r>
            <a:endParaRPr lang="en-US" dirty="0"/>
          </a:p>
        </p:txBody>
      </p:sp>
    </p:spTree>
    <p:extLst>
      <p:ext uri="{BB962C8B-B14F-4D97-AF65-F5344CB8AC3E}">
        <p14:creationId xmlns:p14="http://schemas.microsoft.com/office/powerpoint/2010/main" val="36661214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3AE562-B718-4C32-8360-1D8C64042EA6}" type="datetimeFigureOut">
              <a:rPr lang="en-GB" smtClean="0"/>
              <a:t>11/05/2022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050E752-E78F-4853-9945-030A9D18EE43}" type="slidenum">
              <a:rPr lang="en-GB" smtClean="0"/>
              <a:t>‹#›</a:t>
            </a:fld>
            <a:endParaRPr lang="en-GB"/>
          </a:p>
        </p:txBody>
      </p:sp>
    </p:spTree>
    <p:extLst>
      <p:ext uri="{BB962C8B-B14F-4D97-AF65-F5344CB8AC3E}">
        <p14:creationId xmlns:p14="http://schemas.microsoft.com/office/powerpoint/2010/main" val="971998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33AE562-B718-4C32-8360-1D8C64042EA6}" type="datetimeFigureOut">
              <a:rPr lang="en-GB" smtClean="0"/>
              <a:t>11/05/2022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50E752-E78F-4853-9945-030A9D18EE43}" type="slidenum">
              <a:rPr lang="en-GB" smtClean="0"/>
              <a:t>‹#›</a:t>
            </a:fld>
            <a:endParaRPr lang="en-GB"/>
          </a:p>
        </p:txBody>
      </p:sp>
    </p:spTree>
    <p:extLst>
      <p:ext uri="{BB962C8B-B14F-4D97-AF65-F5344CB8AC3E}">
        <p14:creationId xmlns:p14="http://schemas.microsoft.com/office/powerpoint/2010/main" val="37703329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33AE562-B718-4C32-8360-1D8C64042EA6}" type="datetimeFigureOut">
              <a:rPr lang="en-GB" smtClean="0"/>
              <a:t>11/05/2022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050E752-E78F-4853-9945-030A9D18EE43}" type="slidenum">
              <a:rPr lang="en-GB" smtClean="0"/>
              <a:t>‹#›</a:t>
            </a:fld>
            <a:endParaRPr lang="en-GB"/>
          </a:p>
        </p:txBody>
      </p:sp>
    </p:spTree>
    <p:extLst>
      <p:ext uri="{BB962C8B-B14F-4D97-AF65-F5344CB8AC3E}">
        <p14:creationId xmlns:p14="http://schemas.microsoft.com/office/powerpoint/2010/main" val="12707934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833AE562-B718-4C32-8360-1D8C64042EA6}" type="datetimeFigureOut">
              <a:rPr lang="en-GB" smtClean="0"/>
              <a:t>11/05/2022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050E752-E78F-4853-9945-030A9D18EE43}" type="slidenum">
              <a:rPr lang="en-GB" smtClean="0"/>
              <a:t>‹#›</a:t>
            </a:fld>
            <a:endParaRPr lang="en-GB"/>
          </a:p>
        </p:txBody>
      </p:sp>
    </p:spTree>
    <p:extLst>
      <p:ext uri="{BB962C8B-B14F-4D97-AF65-F5344CB8AC3E}">
        <p14:creationId xmlns:p14="http://schemas.microsoft.com/office/powerpoint/2010/main" val="29574198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3AE562-B718-4C32-8360-1D8C64042EA6}" type="datetimeFigureOut">
              <a:rPr lang="en-GB" smtClean="0"/>
              <a:t>11/05/2022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050E752-E78F-4853-9945-030A9D18EE43}" type="slidenum">
              <a:rPr lang="en-GB" smtClean="0"/>
              <a:t>‹#›</a:t>
            </a:fld>
            <a:endParaRPr lang="en-GB"/>
          </a:p>
        </p:txBody>
      </p:sp>
    </p:spTree>
    <p:extLst>
      <p:ext uri="{BB962C8B-B14F-4D97-AF65-F5344CB8AC3E}">
        <p14:creationId xmlns:p14="http://schemas.microsoft.com/office/powerpoint/2010/main" val="1974008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3AE562-B718-4C32-8360-1D8C64042EA6}" type="datetimeFigureOut">
              <a:rPr lang="en-GB" smtClean="0"/>
              <a:t>11/05/2022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50E752-E78F-4853-9945-030A9D18EE43}" type="slidenum">
              <a:rPr lang="en-GB" smtClean="0"/>
              <a:t>‹#›</a:t>
            </a:fld>
            <a:endParaRPr lang="en-GB"/>
          </a:p>
        </p:txBody>
      </p:sp>
    </p:spTree>
    <p:extLst>
      <p:ext uri="{BB962C8B-B14F-4D97-AF65-F5344CB8AC3E}">
        <p14:creationId xmlns:p14="http://schemas.microsoft.com/office/powerpoint/2010/main" val="3490186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3AE562-B718-4C32-8360-1D8C64042EA6}" type="datetimeFigureOut">
              <a:rPr lang="en-GB" smtClean="0"/>
              <a:t>11/05/2022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050E752-E78F-4853-9945-030A9D18EE43}" type="slidenum">
              <a:rPr lang="en-GB" smtClean="0"/>
              <a:t>‹#›</a:t>
            </a:fld>
            <a:endParaRPr lang="en-GB"/>
          </a:p>
        </p:txBody>
      </p:sp>
    </p:spTree>
    <p:extLst>
      <p:ext uri="{BB962C8B-B14F-4D97-AF65-F5344CB8AC3E}">
        <p14:creationId xmlns:p14="http://schemas.microsoft.com/office/powerpoint/2010/main" val="7706500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3AE562-B718-4C32-8360-1D8C64042EA6}" type="datetimeFigureOut">
              <a:rPr lang="en-GB" smtClean="0"/>
              <a:t>11/05/2022</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050E752-E78F-4853-9945-030A9D18EE43}" type="slidenum">
              <a:rPr lang="en-GB" smtClean="0"/>
              <a:t>‹#›</a:t>
            </a:fld>
            <a:endParaRPr lang="en-GB"/>
          </a:p>
        </p:txBody>
      </p:sp>
    </p:spTree>
    <p:extLst>
      <p:ext uri="{BB962C8B-B14F-4D97-AF65-F5344CB8AC3E}">
        <p14:creationId xmlns:p14="http://schemas.microsoft.com/office/powerpoint/2010/main" val="543365968"/>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7" name="Picture 6" descr="BM_LogoBG_Master OSize.jpg"/>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18274" y="-2008"/>
            <a:ext cx="9252000" cy="6886989"/>
          </a:xfrm>
          <a:prstGeom prst="rect">
            <a:avLst/>
          </a:prstGeom>
        </p:spPr>
      </p:pic>
      <p:sp>
        <p:nvSpPr>
          <p:cNvPr id="3" name="Text Placeholder 2"/>
          <p:cNvSpPr>
            <a:spLocks noGrp="1"/>
          </p:cNvSpPr>
          <p:nvPr>
            <p:ph type="body" idx="1"/>
          </p:nvPr>
        </p:nvSpPr>
        <p:spPr>
          <a:xfrm>
            <a:off x="541338" y="2951843"/>
            <a:ext cx="8229600" cy="2436586"/>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a:defRPr>
            </a:lvl1pPr>
          </a:lstStyle>
          <a:p>
            <a:fld id="{6BFECD78-3C8E-49F2-8FAB-59489D168ABB}" type="datetimeFigureOut">
              <a:rPr lang="en-US" smtClean="0">
                <a:solidFill>
                  <a:prstClr val="white">
                    <a:tint val="75000"/>
                  </a:prstClr>
                </a:solidFill>
              </a:rPr>
              <a:pPr/>
              <a:t>5/11/2022</a:t>
            </a:fld>
            <a:endParaRPr lang="en-US"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a:defRPr>
            </a:lvl1pPr>
          </a:lstStyle>
          <a:p>
            <a:endParaRPr lang="en-US"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Arial"/>
              </a:defRPr>
            </a:lvl1pPr>
          </a:lstStyle>
          <a:p>
            <a:fld id="{0FB56013-B943-42BA-886F-6F9D4EB85E9D}" type="slidenum">
              <a:rPr lang="en-US" smtClean="0">
                <a:solidFill>
                  <a:prstClr val="white">
                    <a:tint val="75000"/>
                  </a:prstClr>
                </a:solidFill>
              </a:rPr>
              <a:pPr/>
              <a:t>‹#›</a:t>
            </a:fld>
            <a:endParaRPr lang="en-US" dirty="0">
              <a:solidFill>
                <a:prstClr val="white">
                  <a:tint val="75000"/>
                </a:prstClr>
              </a:solidFill>
            </a:endParaRPr>
          </a:p>
        </p:txBody>
      </p:sp>
      <p:sp>
        <p:nvSpPr>
          <p:cNvPr id="2" name="Title Placeholder 1"/>
          <p:cNvSpPr>
            <a:spLocks noGrp="1"/>
          </p:cNvSpPr>
          <p:nvPr>
            <p:ph type="title"/>
          </p:nvPr>
        </p:nvSpPr>
        <p:spPr>
          <a:xfrm>
            <a:off x="541338" y="1795418"/>
            <a:ext cx="8229600" cy="1143000"/>
          </a:xfrm>
          <a:prstGeom prst="rect">
            <a:avLst/>
          </a:prstGeom>
        </p:spPr>
        <p:txBody>
          <a:bodyPr vert="horz" lIns="91440" tIns="45720" rIns="91440" bIns="45720" rtlCol="0" anchor="ctr">
            <a:normAutofit/>
          </a:bodyPr>
          <a:lstStyle/>
          <a:p>
            <a:r>
              <a:rPr lang="en-GB" dirty="0"/>
              <a:t>Click to edit Master title style</a:t>
            </a:r>
            <a:endParaRPr lang="en-US" dirty="0"/>
          </a:p>
        </p:txBody>
      </p:sp>
    </p:spTree>
    <p:extLst>
      <p:ext uri="{BB962C8B-B14F-4D97-AF65-F5344CB8AC3E}">
        <p14:creationId xmlns:p14="http://schemas.microsoft.com/office/powerpoint/2010/main" val="107157700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400" b="1" i="0" kern="1200">
          <a:solidFill>
            <a:schemeClr val="tx1"/>
          </a:solidFill>
          <a:latin typeface="Arial"/>
          <a:ea typeface="+mj-ea"/>
          <a:cs typeface="+mj-cs"/>
        </a:defRPr>
      </a:lvl1pPr>
    </p:titleStyle>
    <p:bodyStyle>
      <a:lvl1pPr marL="342900" indent="-342900" algn="l" defTabSz="914400" rtl="0" eaLnBrk="1" latinLnBrk="0" hangingPunct="1">
        <a:spcBef>
          <a:spcPct val="20000"/>
        </a:spcBef>
        <a:buFont typeface="Arial" pitchFamily="34" charset="0"/>
        <a:buChar char="•"/>
        <a:defRPr sz="3200" b="1" i="0" kern="1200">
          <a:solidFill>
            <a:schemeClr val="tx1"/>
          </a:solidFill>
          <a:latin typeface="Arial"/>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Arial"/>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Arial"/>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Arial"/>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microsoft.com/office/2007/relationships/hdphoto" Target="../media/hdphoto3.wdp"/><Relationship Id="rId5" Type="http://schemas.openxmlformats.org/officeDocument/2006/relationships/image" Target="../media/image5.png"/><Relationship Id="rId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47664" y="2659559"/>
            <a:ext cx="6840760" cy="1877437"/>
          </a:xfrm>
          <a:prstGeom prst="rect">
            <a:avLst/>
          </a:prstGeom>
        </p:spPr>
        <p:txBody>
          <a:bodyPr wrap="square">
            <a:spAutoFit/>
          </a:bodyPr>
          <a:lstStyle/>
          <a:p>
            <a:r>
              <a:rPr lang="en-GB" sz="4400" b="1" dirty="0"/>
              <a:t>Famous Black Britons: Ignatius Sancho</a:t>
            </a:r>
          </a:p>
          <a:p>
            <a:r>
              <a:rPr lang="en-GB" sz="2800" dirty="0"/>
              <a:t>(c. 1729 - 14 December 1780) </a:t>
            </a:r>
          </a:p>
        </p:txBody>
      </p:sp>
    </p:spTree>
    <p:extLst>
      <p:ext uri="{BB962C8B-B14F-4D97-AF65-F5344CB8AC3E}">
        <p14:creationId xmlns:p14="http://schemas.microsoft.com/office/powerpoint/2010/main" val="3110563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90EE49B0-5A55-4FDC-ACCE-C76D9E9A0FA1}"/>
              </a:ext>
            </a:extLst>
          </p:cNvPr>
          <p:cNvPicPr>
            <a:picLocks noChangeAspect="1"/>
          </p:cNvPicPr>
          <p:nvPr/>
        </p:nvPicPr>
        <p:blipFill>
          <a:blip r:embed="rId3">
            <a:extLst>
              <a:ext uri="{BEBA8EAE-BF5A-486C-A8C5-ECC9F3942E4B}">
                <a14:imgProps xmlns:a14="http://schemas.microsoft.com/office/drawing/2010/main">
                  <a14:imgLayer r:embed="rId4">
                    <a14:imgEffect>
                      <a14:brightnessContrast bright="12000"/>
                    </a14:imgEffect>
                  </a14:imgLayer>
                </a14:imgProps>
              </a:ext>
            </a:extLst>
          </a:blip>
          <a:stretch>
            <a:fillRect/>
          </a:stretch>
        </p:blipFill>
        <p:spPr>
          <a:xfrm>
            <a:off x="2461463" y="260648"/>
            <a:ext cx="4221073" cy="6162150"/>
          </a:xfrm>
          <a:prstGeom prst="rect">
            <a:avLst/>
          </a:prstGeom>
        </p:spPr>
      </p:pic>
    </p:spTree>
    <p:extLst>
      <p:ext uri="{BB962C8B-B14F-4D97-AF65-F5344CB8AC3E}">
        <p14:creationId xmlns:p14="http://schemas.microsoft.com/office/powerpoint/2010/main" val="122302206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6C5523A-3D66-4C29-8A4E-0F4DCC23A72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19200" y1="19078" x2="19200" y2="19078"/>
                      </a14:backgroundRemoval>
                    </a14:imgEffect>
                  </a14:imgLayer>
                </a14:imgProps>
              </a:ext>
            </a:extLst>
          </a:blip>
          <a:stretch>
            <a:fillRect/>
          </a:stretch>
        </p:blipFill>
        <p:spPr>
          <a:xfrm>
            <a:off x="1763688" y="-171400"/>
            <a:ext cx="5616624" cy="3532856"/>
          </a:xfrm>
          <a:prstGeom prst="rect">
            <a:avLst/>
          </a:prstGeom>
        </p:spPr>
      </p:pic>
      <p:pic>
        <p:nvPicPr>
          <p:cNvPr id="3" name="Picture 2">
            <a:extLst>
              <a:ext uri="{FF2B5EF4-FFF2-40B4-BE49-F238E27FC236}">
                <a16:creationId xmlns:a16="http://schemas.microsoft.com/office/drawing/2014/main" id="{B0AA8084-76D6-4E35-BEA3-B0BFA979A1B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9873" b="90446" l="9000" r="90000">
                        <a14:foregroundMark x1="9000" y1="15287" x2="9000" y2="15287"/>
                        <a14:foregroundMark x1="25200" y1="13376" x2="25200" y2="13376"/>
                        <a14:foregroundMark x1="22700" y1="13217" x2="22700" y2="13217"/>
                        <a14:foregroundMark x1="59000" y1="39968" x2="59000" y2="39968"/>
                        <a14:foregroundMark x1="73600" y1="14013" x2="73600" y2="14013"/>
                        <a14:foregroundMark x1="75500" y1="13057" x2="75500" y2="13057"/>
                        <a14:foregroundMark x1="73700" y1="12580" x2="73700" y2="12580"/>
                        <a14:foregroundMark x1="78000" y1="87261" x2="78000" y2="87261"/>
                        <a14:foregroundMark x1="73300" y1="90446" x2="73300" y2="90446"/>
                      </a14:backgroundRemoval>
                    </a14:imgEffect>
                  </a14:imgLayer>
                </a14:imgProps>
              </a:ext>
            </a:extLst>
          </a:blip>
          <a:stretch>
            <a:fillRect/>
          </a:stretch>
        </p:blipFill>
        <p:spPr>
          <a:xfrm>
            <a:off x="1944216" y="3140968"/>
            <a:ext cx="5436096" cy="3413868"/>
          </a:xfrm>
          <a:prstGeom prst="rect">
            <a:avLst/>
          </a:prstGeom>
        </p:spPr>
      </p:pic>
    </p:spTree>
    <p:extLst>
      <p:ext uri="{BB962C8B-B14F-4D97-AF65-F5344CB8AC3E}">
        <p14:creationId xmlns:p14="http://schemas.microsoft.com/office/powerpoint/2010/main" val="219072443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45FC5F6-897F-4A8A-AF21-522771F4720C}"/>
              </a:ext>
            </a:extLst>
          </p:cNvPr>
          <p:cNvPicPr>
            <a:picLocks noChangeAspect="1"/>
          </p:cNvPicPr>
          <p:nvPr/>
        </p:nvPicPr>
        <p:blipFill>
          <a:blip r:embed="rId3"/>
          <a:stretch>
            <a:fillRect/>
          </a:stretch>
        </p:blipFill>
        <p:spPr>
          <a:xfrm>
            <a:off x="2230007" y="418726"/>
            <a:ext cx="4683986" cy="6020548"/>
          </a:xfrm>
          <a:prstGeom prst="rect">
            <a:avLst/>
          </a:prstGeom>
        </p:spPr>
      </p:pic>
    </p:spTree>
    <p:extLst>
      <p:ext uri="{BB962C8B-B14F-4D97-AF65-F5344CB8AC3E}">
        <p14:creationId xmlns:p14="http://schemas.microsoft.com/office/powerpoint/2010/main" val="5330698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38675A3-E2CB-4C15-85ED-274A829C6CE5}"/>
              </a:ext>
            </a:extLst>
          </p:cNvPr>
          <p:cNvPicPr>
            <a:picLocks noChangeAspect="1"/>
          </p:cNvPicPr>
          <p:nvPr/>
        </p:nvPicPr>
        <p:blipFill rotWithShape="1">
          <a:blip r:embed="rId3"/>
          <a:srcRect l="912"/>
          <a:stretch/>
        </p:blipFill>
        <p:spPr>
          <a:xfrm>
            <a:off x="899592" y="260648"/>
            <a:ext cx="7826086" cy="6097328"/>
          </a:xfrm>
          <a:prstGeom prst="rect">
            <a:avLst/>
          </a:prstGeom>
        </p:spPr>
      </p:pic>
    </p:spTree>
    <p:extLst>
      <p:ext uri="{BB962C8B-B14F-4D97-AF65-F5344CB8AC3E}">
        <p14:creationId xmlns:p14="http://schemas.microsoft.com/office/powerpoint/2010/main" val="2446332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1A0E39A-1732-45BC-902A-B116E758BDC8}"/>
              </a:ext>
            </a:extLst>
          </p:cNvPr>
          <p:cNvPicPr>
            <a:picLocks noChangeAspect="1"/>
          </p:cNvPicPr>
          <p:nvPr/>
        </p:nvPicPr>
        <p:blipFill>
          <a:blip r:embed="rId3"/>
          <a:stretch>
            <a:fillRect/>
          </a:stretch>
        </p:blipFill>
        <p:spPr>
          <a:xfrm>
            <a:off x="5136867" y="2990282"/>
            <a:ext cx="3273836" cy="2456901"/>
          </a:xfrm>
          <a:prstGeom prst="rect">
            <a:avLst/>
          </a:prstGeom>
        </p:spPr>
      </p:pic>
      <p:pic>
        <p:nvPicPr>
          <p:cNvPr id="4" name="Picture 3">
            <a:extLst>
              <a:ext uri="{FF2B5EF4-FFF2-40B4-BE49-F238E27FC236}">
                <a16:creationId xmlns:a16="http://schemas.microsoft.com/office/drawing/2014/main" id="{F21A99DF-3EB3-4ED9-A288-B07D5AF05A59}"/>
              </a:ext>
            </a:extLst>
          </p:cNvPr>
          <p:cNvPicPr>
            <a:picLocks noChangeAspect="1"/>
          </p:cNvPicPr>
          <p:nvPr/>
        </p:nvPicPr>
        <p:blipFill>
          <a:blip r:embed="rId4"/>
          <a:stretch>
            <a:fillRect/>
          </a:stretch>
        </p:blipFill>
        <p:spPr>
          <a:xfrm>
            <a:off x="722100" y="1124744"/>
            <a:ext cx="3944454" cy="4322439"/>
          </a:xfrm>
          <a:prstGeom prst="rect">
            <a:avLst/>
          </a:prstGeom>
        </p:spPr>
      </p:pic>
    </p:spTree>
    <p:extLst>
      <p:ext uri="{BB962C8B-B14F-4D97-AF65-F5344CB8AC3E}">
        <p14:creationId xmlns:p14="http://schemas.microsoft.com/office/powerpoint/2010/main" val="210858637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endParaRPr lang="en-GB" dirty="0"/>
          </a:p>
          <a:p>
            <a:endParaRPr lang="en-GB" dirty="0"/>
          </a:p>
          <a:p>
            <a:endParaRPr lang="en-GB" dirty="0"/>
          </a:p>
          <a:p>
            <a:pPr marL="0" indent="0">
              <a:buNone/>
            </a:pPr>
            <a:endParaRPr lang="en-GB" dirty="0"/>
          </a:p>
          <a:p>
            <a:pPr marL="0" indent="0">
              <a:buNone/>
            </a:pPr>
            <a:endParaRPr lang="en-GB"/>
          </a:p>
          <a:p>
            <a:pPr marL="0" indent="0">
              <a:buNone/>
            </a:pPr>
            <a:r>
              <a:rPr lang="en-GB"/>
              <a:t>The </a:t>
            </a:r>
            <a:r>
              <a:rPr lang="en-GB" dirty="0"/>
              <a:t>British Museum</a:t>
            </a:r>
          </a:p>
        </p:txBody>
      </p:sp>
    </p:spTree>
    <p:extLst>
      <p:ext uri="{BB962C8B-B14F-4D97-AF65-F5344CB8AC3E}">
        <p14:creationId xmlns:p14="http://schemas.microsoft.com/office/powerpoint/2010/main" val="3501891426"/>
      </p:ext>
    </p:extLst>
  </p:cSld>
  <p:clrMapOvr>
    <a:masterClrMapping/>
  </p:clrMapOvr>
</p:sld>
</file>

<file path=ppt/theme/theme1.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ritish Museum">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M Black base Master Slid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CD66BDC2E34FA42A962956E5B8CA6F8" ma:contentTypeVersion="14" ma:contentTypeDescription="Create a new document." ma:contentTypeScope="" ma:versionID="e582045e30595a3f0ee05fbb00a1ba1b">
  <xsd:schema xmlns:xsd="http://www.w3.org/2001/XMLSchema" xmlns:xs="http://www.w3.org/2001/XMLSchema" xmlns:p="http://schemas.microsoft.com/office/2006/metadata/properties" xmlns:ns3="976ac674-1253-431f-a3f7-f8c8a62dba61" xmlns:ns4="e57d4fa6-ffbe-4d9d-b263-06dfd5d861ab" targetNamespace="http://schemas.microsoft.com/office/2006/metadata/properties" ma:root="true" ma:fieldsID="d20f47a4ccfec36caf5aadae7ffa22c8" ns3:_="" ns4:_="">
    <xsd:import namespace="976ac674-1253-431f-a3f7-f8c8a62dba61"/>
    <xsd:import namespace="e57d4fa6-ffbe-4d9d-b263-06dfd5d861ab"/>
    <xsd:element name="properties">
      <xsd:complexType>
        <xsd:sequence>
          <xsd:element name="documentManagement">
            <xsd:complexType>
              <xsd:all>
                <xsd:element ref="ns3:MediaServiceMetadata" minOccurs="0"/>
                <xsd:element ref="ns3:MediaServiceFastMetadata" minOccurs="0"/>
                <xsd:element ref="ns4:SharedWithUsers" minOccurs="0"/>
                <xsd:element ref="ns4:SharedWithDetails" minOccurs="0"/>
                <xsd:element ref="ns4:SharingHintHash" minOccurs="0"/>
                <xsd:element ref="ns3:MediaServiceAutoTags" minOccurs="0"/>
                <xsd:element ref="ns3:MediaServiceOCR" minOccurs="0"/>
                <xsd:element ref="ns3:MediaServiceGenerationTime" minOccurs="0"/>
                <xsd:element ref="ns3:MediaServiceEventHashCode" minOccurs="0"/>
                <xsd:element ref="ns3:MediaServiceAutoKeyPoints" minOccurs="0"/>
                <xsd:element ref="ns3:MediaServiceKeyPoints" minOccurs="0"/>
                <xsd:element ref="ns3:MediaServiceDateTaken" minOccurs="0"/>
                <xsd:element ref="ns3:MediaLengthInSeconds" minOccurs="0"/>
                <xsd:element ref="ns3: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6ac674-1253-431f-a3f7-f8c8a62dba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AutoKeyPoints" ma:index="17" nillable="true" ma:displayName="MediaServiceAutoKeyPoints" ma:hidden="true" ma:internalName="MediaServiceAutoKeyPoints" ma:readOnly="true">
      <xsd:simpleType>
        <xsd:restriction base="dms:Note"/>
      </xsd:simpleType>
    </xsd:element>
    <xsd:element name="MediaServiceKeyPoints" ma:index="18" nillable="true" ma:displayName="KeyPoints" ma:internalName="MediaServiceKeyPoints" ma:readOnly="true">
      <xsd:simpleType>
        <xsd:restriction base="dms:Note">
          <xsd:maxLength value="255"/>
        </xsd:restriction>
      </xsd:simpleType>
    </xsd:element>
    <xsd:element name="MediaServiceDateTaken" ma:index="19" nillable="true" ma:displayName="MediaServiceDateTaken" ma:hidden="true" ma:internalName="MediaServiceDateTake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57d4fa6-ffbe-4d9d-b263-06dfd5d861ab"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SharingHintHash" ma:index="12"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347BDFE-6041-4D0B-B890-DAABB415044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76ac674-1253-431f-a3f7-f8c8a62dba61"/>
    <ds:schemaRef ds:uri="e57d4fa6-ffbe-4d9d-b263-06dfd5d861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D5D6929-901D-4FD1-B666-B4E63367C0C3}">
  <ds:schemaRefs>
    <ds:schemaRef ds:uri="http://schemas.microsoft.com/sharepoint/v3/contenttype/forms"/>
  </ds:schemaRefs>
</ds:datastoreItem>
</file>

<file path=customXml/itemProps3.xml><?xml version="1.0" encoding="utf-8"?>
<ds:datastoreItem xmlns:ds="http://schemas.openxmlformats.org/officeDocument/2006/customXml" ds:itemID="{E7808760-A565-44B5-BCA6-99DD37673C8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blank</Template>
  <TotalTime>3784</TotalTime>
  <Words>464</Words>
  <Application>Microsoft Office PowerPoint</Application>
  <PresentationFormat>On-screen Show (4:3)</PresentationFormat>
  <Paragraphs>41</Paragraphs>
  <Slides>7</Slides>
  <Notes>7</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7</vt:i4>
      </vt:variant>
    </vt:vector>
  </HeadingPairs>
  <TitlesOfParts>
    <vt:vector size="13" baseType="lpstr">
      <vt:lpstr>Arial</vt:lpstr>
      <vt:lpstr>Calibri</vt:lpstr>
      <vt:lpstr>Courier New</vt:lpstr>
      <vt:lpstr>Wingdings</vt:lpstr>
      <vt:lpstr>Blank</vt:lpstr>
      <vt:lpstr>BM Black base Master Slide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The British Museum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Rodin</dc:title>
  <dc:creator>Katharine Hoare</dc:creator>
  <cp:lastModifiedBy>Bennett Gaverne: H&amp;F</cp:lastModifiedBy>
  <cp:revision>407</cp:revision>
  <dcterms:created xsi:type="dcterms:W3CDTF">2017-10-04T15:06:47Z</dcterms:created>
  <dcterms:modified xsi:type="dcterms:W3CDTF">2022-05-11T13:03:02Z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0x010100ECD66BDC2E34FA42A962956E5B8CA6F8</vt:lpwstr>
  </property>
</Properties>
</file>