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notesMasterIdLst>
    <p:notesMasterId r:id="rId13"/>
  </p:notesMasterIdLst>
  <p:handoutMasterIdLst>
    <p:handoutMasterId r:id="rId14"/>
  </p:handoutMasterIdLst>
  <p:sldIdLst>
    <p:sldId id="271" r:id="rId6"/>
    <p:sldId id="283" r:id="rId7"/>
    <p:sldId id="284" r:id="rId8"/>
    <p:sldId id="287" r:id="rId9"/>
    <p:sldId id="286" r:id="rId10"/>
    <p:sldId id="285" r:id="rId11"/>
    <p:sldId id="269" r:id="rId1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40" autoAdjust="0"/>
    <p:restoredTop sz="70126" autoAdjust="0"/>
  </p:normalViewPr>
  <p:slideViewPr>
    <p:cSldViewPr>
      <p:cViewPr varScale="1">
        <p:scale>
          <a:sx n="47" d="100"/>
          <a:sy n="47" d="100"/>
        </p:scale>
        <p:origin x="1824" y="36"/>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notesViewPr>
    <p:cSldViewPr>
      <p:cViewPr varScale="1">
        <p:scale>
          <a:sx n="88" d="100"/>
          <a:sy n="88" d="100"/>
        </p:scale>
        <p:origin x="-3870" y="-12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presProps" Target="presProps.xml"/><Relationship Id="rId10" Type="http://schemas.openxmlformats.org/officeDocument/2006/relationships/slide" Target="slides/slide5.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B8AEB96-AC49-4DC3-B04B-59C7A6F4B296}" type="datetimeFigureOut">
              <a:rPr lang="en-GB" smtClean="0"/>
              <a:t>03/05/2022</a:t>
            </a:fld>
            <a:endParaRPr lang="en-GB"/>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272CD5F-8071-4631-B50F-FC0D807D25DD}" type="slidenum">
              <a:rPr lang="en-GB" smtClean="0"/>
              <a:t>‹#›</a:t>
            </a:fld>
            <a:endParaRPr lang="en-GB"/>
          </a:p>
        </p:txBody>
      </p:sp>
    </p:spTree>
    <p:extLst>
      <p:ext uri="{BB962C8B-B14F-4D97-AF65-F5344CB8AC3E}">
        <p14:creationId xmlns:p14="http://schemas.microsoft.com/office/powerpoint/2010/main" val="8099356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0E25751-F6B1-47C7-82B5-6A93E2D1405A}" type="datetimeFigureOut">
              <a:rPr lang="en-GB" smtClean="0"/>
              <a:t>03/05/2022</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BC18BBC-3571-469C-A351-CFC15A82E91B}" type="slidenum">
              <a:rPr lang="en-GB" smtClean="0"/>
              <a:t>‹#›</a:t>
            </a:fld>
            <a:endParaRPr lang="en-GB"/>
          </a:p>
        </p:txBody>
      </p:sp>
    </p:spTree>
    <p:extLst>
      <p:ext uri="{BB962C8B-B14F-4D97-AF65-F5344CB8AC3E}">
        <p14:creationId xmlns:p14="http://schemas.microsoft.com/office/powerpoint/2010/main" val="21598031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All images in this resource are from The British Museum Collection Online database at www.britishmuseum.org/collection</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Full object information for each image can be found at Collection Online using the Museum registration number for each object.</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6CA07127-E956-694C-A006-806F7DFC5B77}"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3973725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Banknote, 2003</a:t>
            </a:r>
          </a:p>
          <a:p>
            <a:r>
              <a:rPr lang="en-US" dirty="0"/>
              <a:t>The front of the banknote shows militia leader Nanny of The Maroons at left. On the back is an historical map of the islands above buildings in Port Royal. The design printed in purple, orange, brown and green. </a:t>
            </a:r>
          </a:p>
          <a:p>
            <a:r>
              <a:rPr lang="en-US" dirty="0"/>
              <a:t>Printed in 2003 for the Bank of Jamacia which is Jamaica's central bank and monetary authority established in 1960.</a:t>
            </a:r>
          </a:p>
          <a:p>
            <a:r>
              <a:rPr lang="en-US" dirty="0"/>
              <a:t>British Museum 2005,0830.58</a:t>
            </a:r>
          </a:p>
          <a:p>
            <a:endParaRPr lang="en-US" dirty="0"/>
          </a:p>
        </p:txBody>
      </p:sp>
      <p:sp>
        <p:nvSpPr>
          <p:cNvPr id="4" name="Slide Number Placeholder 3"/>
          <p:cNvSpPr>
            <a:spLocks noGrp="1"/>
          </p:cNvSpPr>
          <p:nvPr>
            <p:ph type="sldNum" sz="quarter" idx="5"/>
          </p:nvPr>
        </p:nvSpPr>
        <p:spPr/>
        <p:txBody>
          <a:bodyPr/>
          <a:lstStyle/>
          <a:p>
            <a:fld id="{CBC18BBC-3571-469C-A351-CFC15A82E91B}" type="slidenum">
              <a:rPr lang="en-GB" smtClean="0"/>
              <a:t>2</a:t>
            </a:fld>
            <a:endParaRPr lang="en-GB"/>
          </a:p>
        </p:txBody>
      </p:sp>
    </p:spTree>
    <p:extLst>
      <p:ext uri="{BB962C8B-B14F-4D97-AF65-F5344CB8AC3E}">
        <p14:creationId xmlns:p14="http://schemas.microsoft.com/office/powerpoint/2010/main" val="32438562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Print of a Maroon town, 1796</a:t>
            </a:r>
          </a:p>
          <a:p>
            <a:r>
              <a:rPr lang="en-US" dirty="0"/>
              <a:t>This print shows a Maroon Town in the Parish of St James Jamaica. The town contains wooden buildings with shaded porches, with low hills covered in trees behind them, a palm tree to the right, men among the rocks and bushes on a hill-top in the foreground, some cavalry approaching from the left as part of an armed encounter which took place in August 1795. Print made in 1796.</a:t>
            </a:r>
          </a:p>
          <a:p>
            <a:r>
              <a:rPr lang="en-US" dirty="0"/>
              <a:t>British Museum 1881,1210.256</a:t>
            </a:r>
          </a:p>
          <a:p>
            <a:endParaRPr lang="en-US" dirty="0"/>
          </a:p>
        </p:txBody>
      </p:sp>
      <p:sp>
        <p:nvSpPr>
          <p:cNvPr id="4" name="Slide Number Placeholder 3"/>
          <p:cNvSpPr>
            <a:spLocks noGrp="1"/>
          </p:cNvSpPr>
          <p:nvPr>
            <p:ph type="sldNum" sz="quarter" idx="5"/>
          </p:nvPr>
        </p:nvSpPr>
        <p:spPr/>
        <p:txBody>
          <a:bodyPr/>
          <a:lstStyle/>
          <a:p>
            <a:fld id="{CBC18BBC-3571-469C-A351-CFC15A82E91B}" type="slidenum">
              <a:rPr lang="en-GB" smtClean="0"/>
              <a:t>3</a:t>
            </a:fld>
            <a:endParaRPr lang="en-GB"/>
          </a:p>
        </p:txBody>
      </p:sp>
    </p:spTree>
    <p:extLst>
      <p:ext uri="{BB962C8B-B14F-4D97-AF65-F5344CB8AC3E}">
        <p14:creationId xmlns:p14="http://schemas.microsoft.com/office/powerpoint/2010/main" val="35001506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Bench drum, 2010-12</a:t>
            </a:r>
          </a:p>
          <a:p>
            <a:r>
              <a:rPr lang="en-US" dirty="0"/>
              <a:t>A bench drum, also called a </a:t>
            </a:r>
            <a:r>
              <a:rPr lang="en-US" dirty="0" err="1"/>
              <a:t>Karamante</a:t>
            </a:r>
            <a:r>
              <a:rPr lang="en-US" dirty="0"/>
              <a:t> drum with a rectangular base carved from hard wood and covered with goat skin. It has two hardwood planks as bench legs are secured with wood </a:t>
            </a:r>
            <a:r>
              <a:rPr lang="en-US" dirty="0" err="1"/>
              <a:t>stantion</a:t>
            </a:r>
            <a:r>
              <a:rPr lang="en-US" dirty="0"/>
              <a:t> through the middle of side planks. Signed underside of drum ‘Barlow White’ with phone number. The </a:t>
            </a:r>
            <a:r>
              <a:rPr lang="en-US" dirty="0" err="1"/>
              <a:t>Karamante</a:t>
            </a:r>
            <a:r>
              <a:rPr lang="en-US" dirty="0"/>
              <a:t> drum is still used today in Jamaica by Maroons. It was illegal for enslaved people in Jamaica to make, own or play drums during the 1700s. This led to the creation of the bench drum, a musical instrument that looked like a seat but was in fact a drum. According to the Charles Town Maroon Council, </a:t>
            </a:r>
            <a:r>
              <a:rPr lang="en-US" dirty="0" err="1"/>
              <a:t>Karamante</a:t>
            </a:r>
            <a:r>
              <a:rPr lang="en-US" dirty="0"/>
              <a:t> drums are used to heal, communicate and for recreation. In 2014, this drum's maker, Barlow White made a bench drum and was awarded the UNESCO Award of Excellence for Handicraft.</a:t>
            </a:r>
          </a:p>
          <a:p>
            <a:r>
              <a:rPr lang="en-US" dirty="0"/>
              <a:t>British Museum 2012,2043.1</a:t>
            </a:r>
          </a:p>
          <a:p>
            <a:endParaRPr lang="en-US" dirty="0"/>
          </a:p>
        </p:txBody>
      </p:sp>
      <p:sp>
        <p:nvSpPr>
          <p:cNvPr id="4" name="Slide Number Placeholder 3"/>
          <p:cNvSpPr>
            <a:spLocks noGrp="1"/>
          </p:cNvSpPr>
          <p:nvPr>
            <p:ph type="sldNum" sz="quarter" idx="5"/>
          </p:nvPr>
        </p:nvSpPr>
        <p:spPr/>
        <p:txBody>
          <a:bodyPr/>
          <a:lstStyle/>
          <a:p>
            <a:fld id="{CBC18BBC-3571-469C-A351-CFC15A82E91B}" type="slidenum">
              <a:rPr lang="en-GB" smtClean="0"/>
              <a:t>4</a:t>
            </a:fld>
            <a:endParaRPr lang="en-GB"/>
          </a:p>
        </p:txBody>
      </p:sp>
    </p:spTree>
    <p:extLst>
      <p:ext uri="{BB962C8B-B14F-4D97-AF65-F5344CB8AC3E}">
        <p14:creationId xmlns:p14="http://schemas.microsoft.com/office/powerpoint/2010/main" val="18279103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Map, 1770-1850</a:t>
            </a:r>
          </a:p>
          <a:p>
            <a:r>
              <a:rPr lang="en-US" dirty="0"/>
              <a:t>Map of Jamaica showing towns, churches, sugar works, roads and division of Parishes created around 1770-1850. Title in a frame reads ‘A New Map of the Island of Jamaica from an Actual Survey.’</a:t>
            </a:r>
          </a:p>
          <a:p>
            <a:r>
              <a:rPr lang="en-US" dirty="0"/>
              <a:t>British Museum 1868,0822.5015</a:t>
            </a:r>
          </a:p>
          <a:p>
            <a:endParaRPr lang="en-US" dirty="0"/>
          </a:p>
        </p:txBody>
      </p:sp>
      <p:sp>
        <p:nvSpPr>
          <p:cNvPr id="4" name="Slide Number Placeholder 3"/>
          <p:cNvSpPr>
            <a:spLocks noGrp="1"/>
          </p:cNvSpPr>
          <p:nvPr>
            <p:ph type="sldNum" sz="quarter" idx="5"/>
          </p:nvPr>
        </p:nvSpPr>
        <p:spPr/>
        <p:txBody>
          <a:bodyPr/>
          <a:lstStyle/>
          <a:p>
            <a:fld id="{CBC18BBC-3571-469C-A351-CFC15A82E91B}" type="slidenum">
              <a:rPr lang="en-GB" smtClean="0"/>
              <a:t>5</a:t>
            </a:fld>
            <a:endParaRPr lang="en-GB"/>
          </a:p>
        </p:txBody>
      </p:sp>
    </p:spTree>
    <p:extLst>
      <p:ext uri="{BB962C8B-B14F-4D97-AF65-F5344CB8AC3E}">
        <p14:creationId xmlns:p14="http://schemas.microsoft.com/office/powerpoint/2010/main" val="16494968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Letter, 1832</a:t>
            </a:r>
          </a:p>
          <a:p>
            <a:r>
              <a:rPr lang="en-US" dirty="0"/>
              <a:t>Letter dated 20 January 1832 written from Shrewsbury [Estate], Westmoreland Parish, Jamaica from James Lawson an attorney managing the estate on behalf of the owner George Pitt-Rivers. In 1832 there were 322 enslaved people working on the Shrewsbury Estate and the associated Mount Carmel estate. The letter is addressed to George Kirlew who lived from around 1815 to 1839 at Phoenix Park, a 40 acre country house estate about a mile north of Savanna-la-Mar in Westmoreland Parish, Jamaica. George was another Jamaican based Planting Attorney who administering several estates for overseas owners. The letter discusses a runaway enslaved woman named Bunny </a:t>
            </a:r>
            <a:r>
              <a:rPr lang="en-US" dirty="0" err="1"/>
              <a:t>Tussele</a:t>
            </a:r>
            <a:r>
              <a:rPr lang="en-US" dirty="0"/>
              <a:t>. Bunny is a nickname derived from names such as Barbara and Bernice and can be used as a first name. The letter explains that Bunny ‘belongs’ to Friendship [and Greenwich Estate?]. Bunny has been absent from her </a:t>
            </a:r>
            <a:r>
              <a:rPr lang="en-US"/>
              <a:t>enslaved plantation </a:t>
            </a:r>
            <a:r>
              <a:rPr lang="en-US" dirty="0"/>
              <a:t>work for nine months and has recently been captured by British soldiers. The letter notes that ‘by her own account (for I have not the diary to refer to) she had been absent nine months [underlined] and she is an able woman.’</a:t>
            </a:r>
          </a:p>
          <a:p>
            <a:r>
              <a:rPr lang="en-US" dirty="0"/>
              <a:t>British Museum Am,EPH-AOA,B2.3</a:t>
            </a:r>
          </a:p>
          <a:p>
            <a:endParaRPr lang="en-US" dirty="0"/>
          </a:p>
        </p:txBody>
      </p:sp>
      <p:sp>
        <p:nvSpPr>
          <p:cNvPr id="4" name="Slide Number Placeholder 3"/>
          <p:cNvSpPr>
            <a:spLocks noGrp="1"/>
          </p:cNvSpPr>
          <p:nvPr>
            <p:ph type="sldNum" sz="quarter" idx="5"/>
          </p:nvPr>
        </p:nvSpPr>
        <p:spPr/>
        <p:txBody>
          <a:bodyPr/>
          <a:lstStyle/>
          <a:p>
            <a:fld id="{CBC18BBC-3571-469C-A351-CFC15A82E91B}" type="slidenum">
              <a:rPr lang="en-GB" smtClean="0"/>
              <a:t>6</a:t>
            </a:fld>
            <a:endParaRPr lang="en-GB"/>
          </a:p>
        </p:txBody>
      </p:sp>
    </p:spTree>
    <p:extLst>
      <p:ext uri="{BB962C8B-B14F-4D97-AF65-F5344CB8AC3E}">
        <p14:creationId xmlns:p14="http://schemas.microsoft.com/office/powerpoint/2010/main" val="26766706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images from British Museum Collection Online</a:t>
            </a:r>
          </a:p>
          <a:p>
            <a:r>
              <a:rPr lang="en-US" dirty="0"/>
              <a:t>www.britishmuseum.org/collection</a:t>
            </a:r>
          </a:p>
          <a:p>
            <a:r>
              <a:rPr lang="en-US" dirty="0"/>
              <a:t>© The Trustees of the British Museum</a:t>
            </a:r>
          </a:p>
          <a:p>
            <a:endParaRPr lang="en-GB" dirty="0"/>
          </a:p>
        </p:txBody>
      </p:sp>
      <p:sp>
        <p:nvSpPr>
          <p:cNvPr id="4" name="Slide Number Placeholder 3"/>
          <p:cNvSpPr>
            <a:spLocks noGrp="1"/>
          </p:cNvSpPr>
          <p:nvPr>
            <p:ph type="sldNum" sz="quarter" idx="10"/>
          </p:nvPr>
        </p:nvSpPr>
        <p:spPr/>
        <p:txBody>
          <a:bodyPr/>
          <a:lstStyle/>
          <a:p>
            <a:fld id="{CBC18BBC-3571-469C-A351-CFC15A82E91B}" type="slidenum">
              <a:rPr lang="en-GB" smtClean="0"/>
              <a:t>7</a:t>
            </a:fld>
            <a:endParaRPr lang="en-GB"/>
          </a:p>
        </p:txBody>
      </p:sp>
    </p:spTree>
    <p:extLst>
      <p:ext uri="{BB962C8B-B14F-4D97-AF65-F5344CB8AC3E}">
        <p14:creationId xmlns:p14="http://schemas.microsoft.com/office/powerpoint/2010/main" val="18174846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833AE562-B718-4C32-8360-1D8C64042EA6}" type="datetimeFigureOut">
              <a:rPr lang="en-GB" smtClean="0"/>
              <a:t>03/05/2022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050E752-E78F-4853-9945-030A9D18EE43}" type="slidenum">
              <a:rPr lang="en-GB" smtClean="0"/>
              <a:t>‹#›</a:t>
            </a:fld>
            <a:endParaRPr lang="en-GB"/>
          </a:p>
        </p:txBody>
      </p:sp>
    </p:spTree>
    <p:extLst>
      <p:ext uri="{BB962C8B-B14F-4D97-AF65-F5344CB8AC3E}">
        <p14:creationId xmlns:p14="http://schemas.microsoft.com/office/powerpoint/2010/main" val="38126466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33AE562-B718-4C32-8360-1D8C64042EA6}" type="datetimeFigureOut">
              <a:rPr lang="en-GB" smtClean="0"/>
              <a:t>03/05/2022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050E752-E78F-4853-9945-030A9D18EE43}" type="slidenum">
              <a:rPr lang="en-GB" smtClean="0"/>
              <a:t>‹#›</a:t>
            </a:fld>
            <a:endParaRPr lang="en-GB"/>
          </a:p>
        </p:txBody>
      </p:sp>
    </p:spTree>
    <p:extLst>
      <p:ext uri="{BB962C8B-B14F-4D97-AF65-F5344CB8AC3E}">
        <p14:creationId xmlns:p14="http://schemas.microsoft.com/office/powerpoint/2010/main" val="22689144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33AE562-B718-4C32-8360-1D8C64042EA6}" type="datetimeFigureOut">
              <a:rPr lang="en-GB" smtClean="0"/>
              <a:t>03/05/2022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050E752-E78F-4853-9945-030A9D18EE43}" type="slidenum">
              <a:rPr lang="en-GB" smtClean="0"/>
              <a:t>‹#›</a:t>
            </a:fld>
            <a:endParaRPr lang="en-GB"/>
          </a:p>
        </p:txBody>
      </p:sp>
    </p:spTree>
    <p:extLst>
      <p:ext uri="{BB962C8B-B14F-4D97-AF65-F5344CB8AC3E}">
        <p14:creationId xmlns:p14="http://schemas.microsoft.com/office/powerpoint/2010/main" val="37782144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_Option1_Black">
    <p:spTree>
      <p:nvGrpSpPr>
        <p:cNvPr id="1" name=""/>
        <p:cNvGrpSpPr/>
        <p:nvPr/>
      </p:nvGrpSpPr>
      <p:grpSpPr>
        <a:xfrm>
          <a:off x="0" y="0"/>
          <a:ext cx="0" cy="0"/>
          <a:chOff x="0" y="0"/>
          <a:chExt cx="0" cy="0"/>
        </a:xfrm>
      </p:grpSpPr>
      <p:sp>
        <p:nvSpPr>
          <p:cNvPr id="7" name="Content Placeholder 3"/>
          <p:cNvSpPr>
            <a:spLocks noGrp="1"/>
          </p:cNvSpPr>
          <p:nvPr>
            <p:ph sz="quarter" idx="17" hasCustomPrompt="1"/>
          </p:nvPr>
        </p:nvSpPr>
        <p:spPr>
          <a:xfrm>
            <a:off x="4205288" y="2031997"/>
            <a:ext cx="3471862" cy="2004789"/>
          </a:xfrm>
        </p:spPr>
        <p:txBody>
          <a:bodyPr lIns="0" tIns="0" rIns="0" bIns="0">
            <a:noAutofit/>
          </a:bodyPr>
          <a:lstStyle>
            <a:lvl1pPr marL="0" marR="0" indent="0" algn="l" defTabSz="914400" rtl="0" eaLnBrk="1" fontAlgn="auto" latinLnBrk="0" hangingPunct="1">
              <a:lnSpc>
                <a:spcPct val="100000"/>
              </a:lnSpc>
              <a:spcBef>
                <a:spcPts val="0"/>
              </a:spcBef>
              <a:spcAft>
                <a:spcPts val="0"/>
              </a:spcAft>
              <a:buClrTx/>
              <a:buSzTx/>
              <a:buFont typeface="Arial" pitchFamily="34" charset="0"/>
              <a:buNone/>
              <a:tabLst/>
              <a:defRPr sz="3600" b="1" i="0" baseline="0"/>
            </a:lvl1pPr>
            <a:lvl2pPr marL="0" indent="0">
              <a:buNone/>
              <a:defRPr sz="2400" baseline="0"/>
            </a:lvl2pPr>
          </a:lstStyle>
          <a:p>
            <a:pPr lvl="0"/>
            <a:r>
              <a:rPr lang="en-GB" dirty="0"/>
              <a:t>Click to edit Master title styles</a:t>
            </a:r>
          </a:p>
        </p:txBody>
      </p:sp>
      <p:sp>
        <p:nvSpPr>
          <p:cNvPr id="4" name="Content Placeholder 3"/>
          <p:cNvSpPr>
            <a:spLocks noGrp="1"/>
          </p:cNvSpPr>
          <p:nvPr>
            <p:ph sz="quarter" idx="18"/>
          </p:nvPr>
        </p:nvSpPr>
        <p:spPr>
          <a:xfrm>
            <a:off x="4205288" y="4100282"/>
            <a:ext cx="3471862" cy="2004789"/>
          </a:xfrm>
        </p:spPr>
        <p:txBody>
          <a:bodyPr lIns="0" tIns="0" rIns="0" bIns="0">
            <a:noAutofit/>
          </a:bodyPr>
          <a:lstStyle>
            <a:lvl1pPr marL="0" marR="0" indent="0" algn="l" defTabSz="914400" rtl="0" eaLnBrk="1" fontAlgn="auto" latinLnBrk="0" hangingPunct="1">
              <a:lnSpc>
                <a:spcPct val="100000"/>
              </a:lnSpc>
              <a:spcBef>
                <a:spcPts val="0"/>
              </a:spcBef>
              <a:spcAft>
                <a:spcPts val="0"/>
              </a:spcAft>
              <a:buClrTx/>
              <a:buSzTx/>
              <a:buFont typeface="Arial" pitchFamily="34" charset="0"/>
              <a:buNone/>
              <a:tabLst/>
              <a:defRPr sz="2400" b="0" i="0" baseline="0"/>
            </a:lvl1pPr>
            <a:lvl2pPr marL="0" indent="0">
              <a:buNone/>
              <a:defRPr sz="2400" baseline="0"/>
            </a:lvl2pPr>
          </a:lstStyle>
          <a:p>
            <a:pPr lvl="0"/>
            <a:r>
              <a:rPr lang="en-GB" dirty="0"/>
              <a:t>Click to edit Master text styles</a:t>
            </a:r>
          </a:p>
        </p:txBody>
      </p:sp>
    </p:spTree>
    <p:extLst>
      <p:ext uri="{BB962C8B-B14F-4D97-AF65-F5344CB8AC3E}">
        <p14:creationId xmlns:p14="http://schemas.microsoft.com/office/powerpoint/2010/main" val="2516958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itle_Option2_Black">
    <p:spTree>
      <p:nvGrpSpPr>
        <p:cNvPr id="1" name=""/>
        <p:cNvGrpSpPr/>
        <p:nvPr/>
      </p:nvGrpSpPr>
      <p:grpSpPr>
        <a:xfrm>
          <a:off x="0" y="0"/>
          <a:ext cx="0" cy="0"/>
          <a:chOff x="0" y="0"/>
          <a:chExt cx="0" cy="0"/>
        </a:xfrm>
      </p:grpSpPr>
      <p:sp>
        <p:nvSpPr>
          <p:cNvPr id="23" name="Picture Placeholder 2"/>
          <p:cNvSpPr>
            <a:spLocks noGrp="1"/>
          </p:cNvSpPr>
          <p:nvPr>
            <p:ph type="pic" idx="15"/>
          </p:nvPr>
        </p:nvSpPr>
        <p:spPr>
          <a:xfrm>
            <a:off x="1474012" y="2162175"/>
            <a:ext cx="2565400" cy="4130022"/>
          </a:xfrm>
        </p:spPr>
        <p:txBody>
          <a:bodyPr>
            <a:normAutofit/>
          </a:bodyPr>
          <a:lstStyle>
            <a:lvl1pPr marL="0" indent="0">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dirty="0"/>
              <a:t>Drag picture to placeholder or click icon to add</a:t>
            </a:r>
            <a:endParaRPr lang="en-US" dirty="0"/>
          </a:p>
        </p:txBody>
      </p:sp>
      <p:sp>
        <p:nvSpPr>
          <p:cNvPr id="4" name="Content Placeholder 3"/>
          <p:cNvSpPr>
            <a:spLocks noGrp="1"/>
          </p:cNvSpPr>
          <p:nvPr>
            <p:ph sz="quarter" idx="17" hasCustomPrompt="1"/>
          </p:nvPr>
        </p:nvSpPr>
        <p:spPr>
          <a:xfrm>
            <a:off x="4205288" y="2031997"/>
            <a:ext cx="3471862" cy="2004789"/>
          </a:xfrm>
        </p:spPr>
        <p:txBody>
          <a:bodyPr lIns="0" tIns="0" rIns="0" bIns="0">
            <a:noAutofit/>
          </a:bodyPr>
          <a:lstStyle>
            <a:lvl1pPr marL="0" marR="0" indent="0" algn="l" defTabSz="914400" rtl="0" eaLnBrk="1" fontAlgn="auto" latinLnBrk="0" hangingPunct="1">
              <a:lnSpc>
                <a:spcPct val="100000"/>
              </a:lnSpc>
              <a:spcBef>
                <a:spcPts val="0"/>
              </a:spcBef>
              <a:spcAft>
                <a:spcPts val="0"/>
              </a:spcAft>
              <a:buClrTx/>
              <a:buSzTx/>
              <a:buFont typeface="Arial" pitchFamily="34" charset="0"/>
              <a:buNone/>
              <a:tabLst/>
              <a:defRPr sz="3600" b="1" i="0" baseline="0"/>
            </a:lvl1pPr>
            <a:lvl2pPr marL="0" indent="0">
              <a:buNone/>
              <a:defRPr sz="2400" baseline="0"/>
            </a:lvl2pPr>
          </a:lstStyle>
          <a:p>
            <a:pPr lvl="0"/>
            <a:r>
              <a:rPr lang="en-GB" dirty="0"/>
              <a:t>Click to edit Master title styles</a:t>
            </a:r>
          </a:p>
        </p:txBody>
      </p:sp>
      <p:sp>
        <p:nvSpPr>
          <p:cNvPr id="5" name="Content Placeholder 3"/>
          <p:cNvSpPr>
            <a:spLocks noGrp="1"/>
          </p:cNvSpPr>
          <p:nvPr>
            <p:ph sz="quarter" idx="18"/>
          </p:nvPr>
        </p:nvSpPr>
        <p:spPr>
          <a:xfrm>
            <a:off x="4205288" y="4100282"/>
            <a:ext cx="3471862" cy="2004789"/>
          </a:xfrm>
        </p:spPr>
        <p:txBody>
          <a:bodyPr lIns="0" tIns="0" rIns="0" bIns="0">
            <a:noAutofit/>
          </a:bodyPr>
          <a:lstStyle>
            <a:lvl1pPr marL="0" marR="0" indent="0" algn="l" defTabSz="914400" rtl="0" eaLnBrk="1" fontAlgn="auto" latinLnBrk="0" hangingPunct="1">
              <a:lnSpc>
                <a:spcPct val="100000"/>
              </a:lnSpc>
              <a:spcBef>
                <a:spcPts val="0"/>
              </a:spcBef>
              <a:spcAft>
                <a:spcPts val="0"/>
              </a:spcAft>
              <a:buClrTx/>
              <a:buSzTx/>
              <a:buFont typeface="Arial" pitchFamily="34" charset="0"/>
              <a:buNone/>
              <a:tabLst/>
              <a:defRPr sz="2400" b="0" i="0" baseline="0"/>
            </a:lvl1pPr>
            <a:lvl2pPr marL="0" indent="0">
              <a:buNone/>
              <a:defRPr sz="2400" baseline="0"/>
            </a:lvl2pPr>
          </a:lstStyle>
          <a:p>
            <a:pPr lvl="0"/>
            <a:r>
              <a:rPr lang="en-GB" dirty="0"/>
              <a:t>Click to edit Master text styles</a:t>
            </a:r>
          </a:p>
        </p:txBody>
      </p:sp>
    </p:spTree>
    <p:extLst>
      <p:ext uri="{BB962C8B-B14F-4D97-AF65-F5344CB8AC3E}">
        <p14:creationId xmlns:p14="http://schemas.microsoft.com/office/powerpoint/2010/main" val="10599496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Title_Option3_Black">
    <p:spTree>
      <p:nvGrpSpPr>
        <p:cNvPr id="1" name=""/>
        <p:cNvGrpSpPr/>
        <p:nvPr/>
      </p:nvGrpSpPr>
      <p:grpSpPr>
        <a:xfrm>
          <a:off x="0" y="0"/>
          <a:ext cx="0" cy="0"/>
          <a:chOff x="0" y="0"/>
          <a:chExt cx="0" cy="0"/>
        </a:xfrm>
      </p:grpSpPr>
      <p:sp>
        <p:nvSpPr>
          <p:cNvPr id="23" name="Picture Placeholder 2"/>
          <p:cNvSpPr>
            <a:spLocks noGrp="1"/>
          </p:cNvSpPr>
          <p:nvPr>
            <p:ph type="pic" idx="15"/>
          </p:nvPr>
        </p:nvSpPr>
        <p:spPr>
          <a:xfrm>
            <a:off x="0" y="2162174"/>
            <a:ext cx="4021138" cy="4695825"/>
          </a:xfrm>
        </p:spPr>
        <p:txBody>
          <a:bodyPr>
            <a:normAutofit/>
          </a:bodyPr>
          <a:lstStyle>
            <a:lvl1pPr marL="0" indent="0">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dirty="0"/>
              <a:t>Drag picture to placeholder or click icon to add</a:t>
            </a:r>
            <a:endParaRPr lang="en-US" dirty="0"/>
          </a:p>
        </p:txBody>
      </p:sp>
      <p:sp>
        <p:nvSpPr>
          <p:cNvPr id="4" name="Content Placeholder 3"/>
          <p:cNvSpPr>
            <a:spLocks noGrp="1"/>
          </p:cNvSpPr>
          <p:nvPr>
            <p:ph sz="quarter" idx="17" hasCustomPrompt="1"/>
          </p:nvPr>
        </p:nvSpPr>
        <p:spPr>
          <a:xfrm>
            <a:off x="4205288" y="2031997"/>
            <a:ext cx="3471862" cy="2004789"/>
          </a:xfrm>
        </p:spPr>
        <p:txBody>
          <a:bodyPr lIns="0" tIns="0" rIns="0" bIns="0">
            <a:noAutofit/>
          </a:bodyPr>
          <a:lstStyle>
            <a:lvl1pPr marL="0" marR="0" indent="0" algn="l" defTabSz="914400" rtl="0" eaLnBrk="1" fontAlgn="auto" latinLnBrk="0" hangingPunct="1">
              <a:lnSpc>
                <a:spcPct val="100000"/>
              </a:lnSpc>
              <a:spcBef>
                <a:spcPts val="0"/>
              </a:spcBef>
              <a:spcAft>
                <a:spcPts val="0"/>
              </a:spcAft>
              <a:buClrTx/>
              <a:buSzTx/>
              <a:buFont typeface="Arial" pitchFamily="34" charset="0"/>
              <a:buNone/>
              <a:tabLst/>
              <a:defRPr sz="3600" b="1" i="0" baseline="0"/>
            </a:lvl1pPr>
            <a:lvl2pPr marL="0" indent="0">
              <a:buNone/>
              <a:defRPr sz="2400" baseline="0"/>
            </a:lvl2pPr>
          </a:lstStyle>
          <a:p>
            <a:pPr lvl="0"/>
            <a:r>
              <a:rPr lang="en-GB" dirty="0"/>
              <a:t>Click to edit Master title styles</a:t>
            </a:r>
          </a:p>
        </p:txBody>
      </p:sp>
      <p:sp>
        <p:nvSpPr>
          <p:cNvPr id="5" name="Content Placeholder 3"/>
          <p:cNvSpPr>
            <a:spLocks noGrp="1"/>
          </p:cNvSpPr>
          <p:nvPr>
            <p:ph sz="quarter" idx="18"/>
          </p:nvPr>
        </p:nvSpPr>
        <p:spPr>
          <a:xfrm>
            <a:off x="4205287" y="4100282"/>
            <a:ext cx="3471863" cy="2004789"/>
          </a:xfrm>
        </p:spPr>
        <p:txBody>
          <a:bodyPr lIns="0" tIns="0" rIns="0" bIns="0">
            <a:noAutofit/>
          </a:bodyPr>
          <a:lstStyle>
            <a:lvl1pPr marL="0" marR="0" indent="0" algn="l" defTabSz="914400" rtl="0" eaLnBrk="1" fontAlgn="auto" latinLnBrk="0" hangingPunct="1">
              <a:lnSpc>
                <a:spcPct val="100000"/>
              </a:lnSpc>
              <a:spcBef>
                <a:spcPts val="0"/>
              </a:spcBef>
              <a:spcAft>
                <a:spcPts val="0"/>
              </a:spcAft>
              <a:buClrTx/>
              <a:buSzTx/>
              <a:buFont typeface="Arial" pitchFamily="34" charset="0"/>
              <a:buNone/>
              <a:tabLst/>
              <a:defRPr sz="2400" b="0" i="0" baseline="0"/>
            </a:lvl1pPr>
            <a:lvl2pPr marL="0" indent="0">
              <a:buNone/>
              <a:defRPr sz="2400" baseline="0"/>
            </a:lvl2pPr>
          </a:lstStyle>
          <a:p>
            <a:pPr lvl="0"/>
            <a:r>
              <a:rPr lang="en-GB" dirty="0"/>
              <a:t>Click to edit Master text styles</a:t>
            </a:r>
          </a:p>
        </p:txBody>
      </p:sp>
    </p:spTree>
    <p:extLst>
      <p:ext uri="{BB962C8B-B14F-4D97-AF65-F5344CB8AC3E}">
        <p14:creationId xmlns:p14="http://schemas.microsoft.com/office/powerpoint/2010/main" val="22778449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Heading_PlusPic_Black">
    <p:spTree>
      <p:nvGrpSpPr>
        <p:cNvPr id="1" name=""/>
        <p:cNvGrpSpPr/>
        <p:nvPr/>
      </p:nvGrpSpPr>
      <p:grpSpPr>
        <a:xfrm>
          <a:off x="0" y="0"/>
          <a:ext cx="0" cy="0"/>
          <a:chOff x="0" y="0"/>
          <a:chExt cx="0" cy="0"/>
        </a:xfrm>
      </p:grpSpPr>
      <p:sp>
        <p:nvSpPr>
          <p:cNvPr id="23" name="Picture Placeholder 2"/>
          <p:cNvSpPr>
            <a:spLocks noGrp="1"/>
          </p:cNvSpPr>
          <p:nvPr>
            <p:ph type="pic" idx="15"/>
          </p:nvPr>
        </p:nvSpPr>
        <p:spPr>
          <a:xfrm>
            <a:off x="1474013" y="3124199"/>
            <a:ext cx="5291999" cy="3167998"/>
          </a:xfrm>
        </p:spPr>
        <p:txBody>
          <a:bodyPr>
            <a:normAutofit/>
          </a:bodyPr>
          <a:lstStyle>
            <a:lvl1pPr marL="0" indent="0">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dirty="0"/>
              <a:t>Drag picture to placeholder or click icon to add</a:t>
            </a:r>
            <a:endParaRPr lang="en-US" dirty="0"/>
          </a:p>
        </p:txBody>
      </p:sp>
      <p:sp>
        <p:nvSpPr>
          <p:cNvPr id="7" name="Content Placeholder 3"/>
          <p:cNvSpPr>
            <a:spLocks noGrp="1"/>
          </p:cNvSpPr>
          <p:nvPr>
            <p:ph sz="quarter" idx="17" hasCustomPrompt="1"/>
          </p:nvPr>
        </p:nvSpPr>
        <p:spPr>
          <a:xfrm>
            <a:off x="1474759" y="2068281"/>
            <a:ext cx="5287991" cy="872067"/>
          </a:xfrm>
        </p:spPr>
        <p:txBody>
          <a:bodyPr lIns="0" tIns="0" rIns="0" bIns="0">
            <a:normAutofit/>
          </a:bodyPr>
          <a:lstStyle>
            <a:lvl1pPr marL="0" marR="0" indent="0" algn="l" defTabSz="914400" rtl="0" eaLnBrk="1" fontAlgn="auto" latinLnBrk="0" hangingPunct="1">
              <a:lnSpc>
                <a:spcPct val="100000"/>
              </a:lnSpc>
              <a:spcBef>
                <a:spcPts val="0"/>
              </a:spcBef>
              <a:spcAft>
                <a:spcPts val="0"/>
              </a:spcAft>
              <a:buClrTx/>
              <a:buSzTx/>
              <a:buFont typeface="Arial" pitchFamily="34" charset="0"/>
              <a:buNone/>
              <a:tabLst/>
              <a:defRPr sz="2700" b="1" i="0" baseline="0"/>
            </a:lvl1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lang="en-GB" dirty="0"/>
              <a:t>Click to edit Master subhead styles</a:t>
            </a:r>
          </a:p>
        </p:txBody>
      </p:sp>
    </p:spTree>
    <p:extLst>
      <p:ext uri="{BB962C8B-B14F-4D97-AF65-F5344CB8AC3E}">
        <p14:creationId xmlns:p14="http://schemas.microsoft.com/office/powerpoint/2010/main" val="28693333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Text_Option1_Black">
    <p:spTree>
      <p:nvGrpSpPr>
        <p:cNvPr id="1" name=""/>
        <p:cNvGrpSpPr/>
        <p:nvPr/>
      </p:nvGrpSpPr>
      <p:grpSpPr>
        <a:xfrm>
          <a:off x="0" y="0"/>
          <a:ext cx="0" cy="0"/>
          <a:chOff x="0" y="0"/>
          <a:chExt cx="0" cy="0"/>
        </a:xfrm>
      </p:grpSpPr>
      <p:sp>
        <p:nvSpPr>
          <p:cNvPr id="4" name="Content Placeholder 3"/>
          <p:cNvSpPr>
            <a:spLocks noGrp="1"/>
          </p:cNvSpPr>
          <p:nvPr>
            <p:ph sz="quarter" idx="16"/>
          </p:nvPr>
        </p:nvSpPr>
        <p:spPr>
          <a:xfrm>
            <a:off x="1472816" y="3031069"/>
            <a:ext cx="3469072" cy="3369731"/>
          </a:xfrm>
        </p:spPr>
        <p:txBody>
          <a:bodyPr lIns="0" tIns="0" rIns="0" bIns="0">
            <a:normAutofit/>
          </a:bodyPr>
          <a:lstStyle>
            <a:lvl1pPr marL="0" marR="0" indent="0" algn="l" defTabSz="914400" rtl="0" eaLnBrk="1" fontAlgn="auto" latinLnBrk="0" hangingPunct="1">
              <a:lnSpc>
                <a:spcPct val="100000"/>
              </a:lnSpc>
              <a:spcBef>
                <a:spcPts val="0"/>
              </a:spcBef>
              <a:spcAft>
                <a:spcPts val="0"/>
              </a:spcAft>
              <a:buClrTx/>
              <a:buSzTx/>
              <a:buFont typeface="Arial" pitchFamily="34" charset="0"/>
              <a:buNone/>
              <a:tabLst/>
              <a:defRPr sz="1500" b="0" i="0" baseline="0"/>
            </a:lvl1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lang="en-GB" dirty="0"/>
              <a:t>Click to edit Master text styles</a:t>
            </a:r>
          </a:p>
        </p:txBody>
      </p:sp>
      <p:sp>
        <p:nvSpPr>
          <p:cNvPr id="7" name="Content Placeholder 3"/>
          <p:cNvSpPr>
            <a:spLocks noGrp="1"/>
          </p:cNvSpPr>
          <p:nvPr>
            <p:ph sz="quarter" idx="17" hasCustomPrompt="1"/>
          </p:nvPr>
        </p:nvSpPr>
        <p:spPr>
          <a:xfrm>
            <a:off x="1474760" y="2077352"/>
            <a:ext cx="6194454" cy="872067"/>
          </a:xfrm>
        </p:spPr>
        <p:txBody>
          <a:bodyPr lIns="0" tIns="0" rIns="0" bIns="0">
            <a:normAutofit/>
          </a:bodyPr>
          <a:lstStyle>
            <a:lvl1pPr marL="0" marR="0" indent="0" algn="l" defTabSz="914400" rtl="0" eaLnBrk="1" fontAlgn="auto" latinLnBrk="0" hangingPunct="1">
              <a:lnSpc>
                <a:spcPct val="100000"/>
              </a:lnSpc>
              <a:spcBef>
                <a:spcPts val="0"/>
              </a:spcBef>
              <a:spcAft>
                <a:spcPts val="0"/>
              </a:spcAft>
              <a:buClrTx/>
              <a:buSzTx/>
              <a:buFont typeface="Arial" pitchFamily="34" charset="0"/>
              <a:buNone/>
              <a:tabLst/>
              <a:defRPr sz="2700" b="1" i="0" baseline="0"/>
            </a:lvl1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lang="en-GB" dirty="0"/>
              <a:t>Click to edit Master subhead styles</a:t>
            </a:r>
          </a:p>
        </p:txBody>
      </p:sp>
      <p:sp>
        <p:nvSpPr>
          <p:cNvPr id="8" name="Content Placeholder 3"/>
          <p:cNvSpPr>
            <a:spLocks noGrp="1"/>
          </p:cNvSpPr>
          <p:nvPr>
            <p:ph sz="quarter" idx="18"/>
          </p:nvPr>
        </p:nvSpPr>
        <p:spPr>
          <a:xfrm>
            <a:off x="5128756" y="3031069"/>
            <a:ext cx="3461207" cy="3369731"/>
          </a:xfrm>
        </p:spPr>
        <p:txBody>
          <a:bodyPr lIns="0" tIns="0" rIns="0" bIns="0">
            <a:normAutofit/>
          </a:bodyPr>
          <a:lstStyle>
            <a:lvl1pPr marL="0" marR="0" indent="0" algn="l" defTabSz="914400" rtl="0" eaLnBrk="1" fontAlgn="auto" latinLnBrk="0" hangingPunct="1">
              <a:lnSpc>
                <a:spcPct val="100000"/>
              </a:lnSpc>
              <a:spcBef>
                <a:spcPts val="0"/>
              </a:spcBef>
              <a:spcAft>
                <a:spcPts val="0"/>
              </a:spcAft>
              <a:buClrTx/>
              <a:buSzTx/>
              <a:buFont typeface="Arial" pitchFamily="34" charset="0"/>
              <a:buNone/>
              <a:tabLst/>
              <a:defRPr sz="1500" b="0" i="0" baseline="0"/>
            </a:lvl1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lang="en-GB" dirty="0"/>
              <a:t>Click to edit Master text styles</a:t>
            </a:r>
          </a:p>
        </p:txBody>
      </p:sp>
    </p:spTree>
    <p:extLst>
      <p:ext uri="{BB962C8B-B14F-4D97-AF65-F5344CB8AC3E}">
        <p14:creationId xmlns:p14="http://schemas.microsoft.com/office/powerpoint/2010/main" val="26440963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_Text_Option2_Bullets_Black">
    <p:spTree>
      <p:nvGrpSpPr>
        <p:cNvPr id="1" name=""/>
        <p:cNvGrpSpPr/>
        <p:nvPr/>
      </p:nvGrpSpPr>
      <p:grpSpPr>
        <a:xfrm>
          <a:off x="0" y="0"/>
          <a:ext cx="0" cy="0"/>
          <a:chOff x="0" y="0"/>
          <a:chExt cx="0" cy="0"/>
        </a:xfrm>
      </p:grpSpPr>
      <p:sp>
        <p:nvSpPr>
          <p:cNvPr id="7" name="Content Placeholder 3"/>
          <p:cNvSpPr>
            <a:spLocks noGrp="1"/>
          </p:cNvSpPr>
          <p:nvPr>
            <p:ph sz="quarter" idx="17" hasCustomPrompt="1"/>
          </p:nvPr>
        </p:nvSpPr>
        <p:spPr>
          <a:xfrm>
            <a:off x="1474760" y="2077352"/>
            <a:ext cx="6194454" cy="872067"/>
          </a:xfrm>
        </p:spPr>
        <p:txBody>
          <a:bodyPr lIns="0" tIns="0" rIns="0" bIns="0">
            <a:normAutofit/>
          </a:bodyPr>
          <a:lstStyle>
            <a:lvl1pPr marL="0" marR="0" indent="0" algn="l" defTabSz="914400" rtl="0" eaLnBrk="1" fontAlgn="auto" latinLnBrk="0" hangingPunct="1">
              <a:lnSpc>
                <a:spcPct val="100000"/>
              </a:lnSpc>
              <a:spcBef>
                <a:spcPts val="0"/>
              </a:spcBef>
              <a:spcAft>
                <a:spcPts val="0"/>
              </a:spcAft>
              <a:buClrTx/>
              <a:buSzTx/>
              <a:buFont typeface="Arial" pitchFamily="34" charset="0"/>
              <a:buNone/>
              <a:tabLst/>
              <a:defRPr sz="2700" b="1" i="0" baseline="0"/>
            </a:lvl1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lang="en-GB" dirty="0"/>
              <a:t>Click to edit Master subhead styles</a:t>
            </a:r>
          </a:p>
        </p:txBody>
      </p:sp>
      <p:sp>
        <p:nvSpPr>
          <p:cNvPr id="12" name="Content Placeholder 11"/>
          <p:cNvSpPr>
            <a:spLocks noGrp="1"/>
          </p:cNvSpPr>
          <p:nvPr>
            <p:ph sz="quarter" idx="18"/>
          </p:nvPr>
        </p:nvSpPr>
        <p:spPr>
          <a:xfrm>
            <a:off x="1474014" y="3147789"/>
            <a:ext cx="6191997" cy="2467428"/>
          </a:xfrm>
        </p:spPr>
        <p:txBody>
          <a:bodyPr lIns="0" tIns="0" rIns="0" bIns="0"/>
          <a:lstStyle>
            <a:lvl1pPr marL="342900" indent="-342900">
              <a:spcBef>
                <a:spcPts val="0"/>
              </a:spcBef>
              <a:buFont typeface="Wingdings" charset="2"/>
              <a:buChar char="§"/>
              <a:defRPr sz="1800" b="0" i="0"/>
            </a:lvl1pPr>
            <a:lvl2pPr marL="669600">
              <a:lnSpc>
                <a:spcPct val="150000"/>
              </a:lnSpc>
              <a:spcBef>
                <a:spcPts val="0"/>
              </a:spcBef>
              <a:defRPr sz="1500"/>
            </a:lvl2pPr>
            <a:lvl3pPr marL="928800">
              <a:lnSpc>
                <a:spcPct val="150000"/>
              </a:lnSpc>
              <a:spcBef>
                <a:spcPts val="0"/>
              </a:spcBef>
              <a:defRPr sz="1500"/>
            </a:lvl3pPr>
            <a:lvl4pPr marL="1170000" indent="-228600">
              <a:lnSpc>
                <a:spcPct val="150000"/>
              </a:lnSpc>
              <a:spcBef>
                <a:spcPts val="0"/>
              </a:spcBef>
              <a:buFont typeface="Courier New"/>
              <a:buChar char="o"/>
              <a:defRPr sz="1500"/>
            </a:lvl4pPr>
            <a:lvl5pPr marL="1411200">
              <a:lnSpc>
                <a:spcPct val="150000"/>
              </a:lnSpc>
              <a:spcBef>
                <a:spcPts val="0"/>
              </a:spcBef>
              <a:defRPr sz="15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24905353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7_Text_Option3withPic_Black">
    <p:spTree>
      <p:nvGrpSpPr>
        <p:cNvPr id="1" name=""/>
        <p:cNvGrpSpPr/>
        <p:nvPr/>
      </p:nvGrpSpPr>
      <p:grpSpPr>
        <a:xfrm>
          <a:off x="0" y="0"/>
          <a:ext cx="0" cy="0"/>
          <a:chOff x="0" y="0"/>
          <a:chExt cx="0" cy="0"/>
        </a:xfrm>
      </p:grpSpPr>
      <p:sp>
        <p:nvSpPr>
          <p:cNvPr id="12" name="Content Placeholder 11"/>
          <p:cNvSpPr>
            <a:spLocks noGrp="1"/>
          </p:cNvSpPr>
          <p:nvPr>
            <p:ph sz="quarter" idx="10"/>
          </p:nvPr>
        </p:nvSpPr>
        <p:spPr>
          <a:xfrm>
            <a:off x="7856827" y="5925225"/>
            <a:ext cx="826946" cy="969160"/>
          </a:xfrm>
        </p:spPr>
        <p:txBody>
          <a:bodyPr lIns="0" tIns="0" rIns="0" bIns="0">
            <a:normAutofit/>
          </a:bodyPr>
          <a:lstStyle>
            <a:lvl1pPr marL="0" indent="0">
              <a:spcBef>
                <a:spcPts val="0"/>
              </a:spcBef>
              <a:buNone/>
              <a:defRPr sz="900" b="0" i="0"/>
            </a:lvl1pPr>
          </a:lstStyle>
          <a:p>
            <a:pPr lvl="0"/>
            <a:r>
              <a:rPr lang="en-GB" dirty="0"/>
              <a:t>Click to edit Master text styles</a:t>
            </a:r>
          </a:p>
        </p:txBody>
      </p:sp>
      <p:sp>
        <p:nvSpPr>
          <p:cNvPr id="23" name="Picture Placeholder 2"/>
          <p:cNvSpPr>
            <a:spLocks noGrp="1"/>
          </p:cNvSpPr>
          <p:nvPr>
            <p:ph type="pic" idx="15"/>
          </p:nvPr>
        </p:nvSpPr>
        <p:spPr>
          <a:xfrm>
            <a:off x="4220709" y="3124199"/>
            <a:ext cx="3455999" cy="3178176"/>
          </a:xfrm>
        </p:spPr>
        <p:txBody>
          <a:bodyPr>
            <a:normAutofit/>
          </a:bodyPr>
          <a:lstStyle>
            <a:lvl1pPr marL="0" indent="0">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dirty="0"/>
              <a:t>Drag picture to placeholder or click icon to add</a:t>
            </a:r>
            <a:endParaRPr lang="en-US" dirty="0"/>
          </a:p>
        </p:txBody>
      </p:sp>
      <p:sp>
        <p:nvSpPr>
          <p:cNvPr id="4" name="Content Placeholder 3"/>
          <p:cNvSpPr>
            <a:spLocks noGrp="1"/>
          </p:cNvSpPr>
          <p:nvPr>
            <p:ph sz="quarter" idx="16"/>
          </p:nvPr>
        </p:nvSpPr>
        <p:spPr>
          <a:xfrm>
            <a:off x="1474012" y="3067353"/>
            <a:ext cx="2565400" cy="3369731"/>
          </a:xfrm>
        </p:spPr>
        <p:txBody>
          <a:bodyPr lIns="0" tIns="0" rIns="0" bIns="0">
            <a:normAutofit/>
          </a:bodyPr>
          <a:lstStyle>
            <a:lvl1pPr marL="0" marR="0" indent="0" algn="l" defTabSz="914400" rtl="0" eaLnBrk="1" fontAlgn="auto" latinLnBrk="0" hangingPunct="1">
              <a:lnSpc>
                <a:spcPct val="100000"/>
              </a:lnSpc>
              <a:spcBef>
                <a:spcPts val="0"/>
              </a:spcBef>
              <a:spcAft>
                <a:spcPts val="0"/>
              </a:spcAft>
              <a:buClrTx/>
              <a:buSzTx/>
              <a:buFont typeface="Arial" pitchFamily="34" charset="0"/>
              <a:buNone/>
              <a:tabLst/>
              <a:defRPr sz="1500" b="0" i="0" baseline="0"/>
            </a:lvl1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lang="en-GB" dirty="0"/>
              <a:t>Click to edit Master text styles</a:t>
            </a:r>
          </a:p>
        </p:txBody>
      </p:sp>
      <p:sp>
        <p:nvSpPr>
          <p:cNvPr id="7" name="Content Placeholder 3"/>
          <p:cNvSpPr>
            <a:spLocks noGrp="1"/>
          </p:cNvSpPr>
          <p:nvPr>
            <p:ph sz="quarter" idx="17" hasCustomPrompt="1"/>
          </p:nvPr>
        </p:nvSpPr>
        <p:spPr>
          <a:xfrm>
            <a:off x="1474760" y="2077352"/>
            <a:ext cx="6194454" cy="872067"/>
          </a:xfrm>
        </p:spPr>
        <p:txBody>
          <a:bodyPr lIns="0" tIns="0" rIns="0" bIns="0">
            <a:normAutofit/>
          </a:bodyPr>
          <a:lstStyle>
            <a:lvl1pPr marL="0" marR="0" indent="0" algn="l" defTabSz="914400" rtl="0" eaLnBrk="1" fontAlgn="auto" latinLnBrk="0" hangingPunct="1">
              <a:lnSpc>
                <a:spcPct val="100000"/>
              </a:lnSpc>
              <a:spcBef>
                <a:spcPct val="20000"/>
              </a:spcBef>
              <a:spcAft>
                <a:spcPts val="0"/>
              </a:spcAft>
              <a:buClrTx/>
              <a:buSzTx/>
              <a:buFont typeface="Arial" pitchFamily="34" charset="0"/>
              <a:buNone/>
              <a:tabLst/>
              <a:defRPr sz="2700" b="1" i="0" baseline="0"/>
            </a:lvl1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lang="en-GB" dirty="0"/>
              <a:t>Click to edit Master subhead styles</a:t>
            </a:r>
          </a:p>
        </p:txBody>
      </p:sp>
    </p:spTree>
    <p:extLst>
      <p:ext uri="{BB962C8B-B14F-4D97-AF65-F5344CB8AC3E}">
        <p14:creationId xmlns:p14="http://schemas.microsoft.com/office/powerpoint/2010/main" val="39790571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8_Text_Option4withPic_Black">
    <p:spTree>
      <p:nvGrpSpPr>
        <p:cNvPr id="1" name=""/>
        <p:cNvGrpSpPr/>
        <p:nvPr/>
      </p:nvGrpSpPr>
      <p:grpSpPr>
        <a:xfrm>
          <a:off x="0" y="0"/>
          <a:ext cx="0" cy="0"/>
          <a:chOff x="0" y="0"/>
          <a:chExt cx="0" cy="0"/>
        </a:xfrm>
      </p:grpSpPr>
      <p:sp>
        <p:nvSpPr>
          <p:cNvPr id="12" name="Content Placeholder 11"/>
          <p:cNvSpPr>
            <a:spLocks noGrp="1"/>
          </p:cNvSpPr>
          <p:nvPr>
            <p:ph sz="quarter" idx="10"/>
          </p:nvPr>
        </p:nvSpPr>
        <p:spPr>
          <a:xfrm>
            <a:off x="7856827" y="5916154"/>
            <a:ext cx="826946" cy="969160"/>
          </a:xfrm>
        </p:spPr>
        <p:txBody>
          <a:bodyPr lIns="0" tIns="0" rIns="0" bIns="0">
            <a:normAutofit/>
          </a:bodyPr>
          <a:lstStyle>
            <a:lvl1pPr marL="0" indent="0">
              <a:spcBef>
                <a:spcPts val="0"/>
              </a:spcBef>
              <a:buNone/>
              <a:defRPr sz="900" b="0" i="0"/>
            </a:lvl1pPr>
          </a:lstStyle>
          <a:p>
            <a:pPr lvl="0"/>
            <a:r>
              <a:rPr lang="en-GB" dirty="0"/>
              <a:t>Click to edit Master text styles</a:t>
            </a:r>
          </a:p>
        </p:txBody>
      </p:sp>
      <p:sp>
        <p:nvSpPr>
          <p:cNvPr id="23" name="Picture Placeholder 2"/>
          <p:cNvSpPr>
            <a:spLocks noGrp="1"/>
          </p:cNvSpPr>
          <p:nvPr>
            <p:ph type="pic" idx="15"/>
          </p:nvPr>
        </p:nvSpPr>
        <p:spPr>
          <a:xfrm>
            <a:off x="4204794" y="2186509"/>
            <a:ext cx="3466005" cy="4121158"/>
          </a:xfrm>
        </p:spPr>
        <p:txBody>
          <a:bodyPr>
            <a:normAutofit/>
          </a:bodyPr>
          <a:lstStyle>
            <a:lvl1pPr marL="0" indent="0">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dirty="0"/>
              <a:t>Drag picture to placeholder or click icon to add</a:t>
            </a:r>
            <a:endParaRPr lang="en-US" dirty="0"/>
          </a:p>
        </p:txBody>
      </p:sp>
      <p:sp>
        <p:nvSpPr>
          <p:cNvPr id="4" name="Content Placeholder 3"/>
          <p:cNvSpPr>
            <a:spLocks noGrp="1"/>
          </p:cNvSpPr>
          <p:nvPr>
            <p:ph sz="quarter" idx="16"/>
          </p:nvPr>
        </p:nvSpPr>
        <p:spPr>
          <a:xfrm>
            <a:off x="1474760" y="2130315"/>
            <a:ext cx="2564652" cy="4450776"/>
          </a:xfrm>
        </p:spPr>
        <p:txBody>
          <a:bodyPr lIns="0" tIns="0" rIns="0" bIns="0">
            <a:normAutofit/>
          </a:bodyPr>
          <a:lstStyle>
            <a:lvl1pPr marL="0" marR="0" indent="0" algn="l" defTabSz="914400" rtl="0" eaLnBrk="1" fontAlgn="auto" latinLnBrk="0" hangingPunct="1">
              <a:lnSpc>
                <a:spcPct val="100000"/>
              </a:lnSpc>
              <a:spcBef>
                <a:spcPts val="0"/>
              </a:spcBef>
              <a:spcAft>
                <a:spcPts val="0"/>
              </a:spcAft>
              <a:buClrTx/>
              <a:buSzTx/>
              <a:buFont typeface="Arial" pitchFamily="34" charset="0"/>
              <a:buNone/>
              <a:tabLst/>
              <a:defRPr sz="1500" b="0" i="0" baseline="0"/>
            </a:lvl1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lang="en-GB" dirty="0"/>
              <a:t>Click to edit Master text styles</a:t>
            </a:r>
          </a:p>
        </p:txBody>
      </p:sp>
    </p:spTree>
    <p:extLst>
      <p:ext uri="{BB962C8B-B14F-4D97-AF65-F5344CB8AC3E}">
        <p14:creationId xmlns:p14="http://schemas.microsoft.com/office/powerpoint/2010/main" val="42435625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33AE562-B718-4C32-8360-1D8C64042EA6}" type="datetimeFigureOut">
              <a:rPr lang="en-GB" smtClean="0"/>
              <a:t>03/05/2022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050E752-E78F-4853-9945-030A9D18EE43}" type="slidenum">
              <a:rPr lang="en-GB" smtClean="0"/>
              <a:t>‹#›</a:t>
            </a:fld>
            <a:endParaRPr lang="en-GB"/>
          </a:p>
        </p:txBody>
      </p:sp>
    </p:spTree>
    <p:extLst>
      <p:ext uri="{BB962C8B-B14F-4D97-AF65-F5344CB8AC3E}">
        <p14:creationId xmlns:p14="http://schemas.microsoft.com/office/powerpoint/2010/main" val="17029722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9_LargePicWithCaption_Black">
    <p:spTree>
      <p:nvGrpSpPr>
        <p:cNvPr id="1" name=""/>
        <p:cNvGrpSpPr/>
        <p:nvPr/>
      </p:nvGrpSpPr>
      <p:grpSpPr>
        <a:xfrm>
          <a:off x="0" y="0"/>
          <a:ext cx="0" cy="0"/>
          <a:chOff x="0" y="0"/>
          <a:chExt cx="0" cy="0"/>
        </a:xfrm>
      </p:grpSpPr>
      <p:sp>
        <p:nvSpPr>
          <p:cNvPr id="12" name="Content Placeholder 11"/>
          <p:cNvSpPr>
            <a:spLocks noGrp="1"/>
          </p:cNvSpPr>
          <p:nvPr>
            <p:ph sz="quarter" idx="10"/>
          </p:nvPr>
        </p:nvSpPr>
        <p:spPr>
          <a:xfrm>
            <a:off x="7856827" y="2147854"/>
            <a:ext cx="826946" cy="1479506"/>
          </a:xfrm>
        </p:spPr>
        <p:txBody>
          <a:bodyPr lIns="0" tIns="0" rIns="0" bIns="0">
            <a:normAutofit/>
          </a:bodyPr>
          <a:lstStyle>
            <a:lvl1pPr marL="0" indent="0">
              <a:spcBef>
                <a:spcPts val="0"/>
              </a:spcBef>
              <a:buNone/>
              <a:defRPr sz="900" b="0" i="0"/>
            </a:lvl1pPr>
          </a:lstStyle>
          <a:p>
            <a:pPr lvl="0"/>
            <a:r>
              <a:rPr lang="en-GB" dirty="0"/>
              <a:t>Click to edit Master text styles</a:t>
            </a:r>
          </a:p>
        </p:txBody>
      </p:sp>
      <p:sp>
        <p:nvSpPr>
          <p:cNvPr id="23" name="Picture Placeholder 2"/>
          <p:cNvSpPr>
            <a:spLocks noGrp="1"/>
          </p:cNvSpPr>
          <p:nvPr>
            <p:ph type="pic" idx="15"/>
          </p:nvPr>
        </p:nvSpPr>
        <p:spPr>
          <a:xfrm>
            <a:off x="1474012" y="2186509"/>
            <a:ext cx="6215062" cy="4121158"/>
          </a:xfrm>
        </p:spPr>
        <p:txBody>
          <a:bodyPr>
            <a:normAutofit/>
          </a:bodyPr>
          <a:lstStyle>
            <a:lvl1pPr marL="0" indent="0">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dirty="0"/>
              <a:t>Drag picture to placeholder or click icon to add</a:t>
            </a:r>
            <a:endParaRPr lang="en-US" dirty="0"/>
          </a:p>
        </p:txBody>
      </p:sp>
    </p:spTree>
    <p:extLst>
      <p:ext uri="{BB962C8B-B14F-4D97-AF65-F5344CB8AC3E}">
        <p14:creationId xmlns:p14="http://schemas.microsoft.com/office/powerpoint/2010/main" val="40928060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0__Full_Bleed_Picture_Black">
    <p:spTree>
      <p:nvGrpSpPr>
        <p:cNvPr id="1" name=""/>
        <p:cNvGrpSpPr/>
        <p:nvPr/>
      </p:nvGrpSpPr>
      <p:grpSpPr>
        <a:xfrm>
          <a:off x="0" y="0"/>
          <a:ext cx="0" cy="0"/>
          <a:chOff x="0" y="0"/>
          <a:chExt cx="0" cy="0"/>
        </a:xfrm>
      </p:grpSpPr>
      <p:pic>
        <p:nvPicPr>
          <p:cNvPr id="2" name="Picture 1" descr="BMMasterBGOsize Blank.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071" y="-9071"/>
            <a:ext cx="9144000" cy="6858000"/>
          </a:xfrm>
          <a:prstGeom prst="rect">
            <a:avLst/>
          </a:prstGeom>
        </p:spPr>
      </p:pic>
      <p:sp>
        <p:nvSpPr>
          <p:cNvPr id="4" name="Picture Placeholder 2"/>
          <p:cNvSpPr>
            <a:spLocks noGrp="1"/>
          </p:cNvSpPr>
          <p:nvPr>
            <p:ph type="pic" idx="15"/>
          </p:nvPr>
        </p:nvSpPr>
        <p:spPr>
          <a:xfrm>
            <a:off x="1" y="0"/>
            <a:ext cx="9228518" cy="6858000"/>
          </a:xfrm>
        </p:spPr>
        <p:txBody>
          <a:bodyPr>
            <a:norm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a:p>
            <a:endParaRPr lang="en-GB" dirty="0"/>
          </a:p>
          <a:p>
            <a:endParaRPr lang="en-GB" dirty="0"/>
          </a:p>
          <a:p>
            <a:endParaRPr lang="en-GB" dirty="0"/>
          </a:p>
          <a:p>
            <a:endParaRPr lang="en-GB" dirty="0"/>
          </a:p>
          <a:p>
            <a:endParaRPr lang="en-GB" dirty="0"/>
          </a:p>
          <a:p>
            <a:endParaRPr lang="en-GB" dirty="0"/>
          </a:p>
          <a:p>
            <a:r>
              <a:rPr lang="en-GB" dirty="0"/>
              <a:t>Drag picture to placeholder or click icon to add</a:t>
            </a:r>
            <a:endParaRPr lang="en-US" dirty="0"/>
          </a:p>
        </p:txBody>
      </p:sp>
    </p:spTree>
    <p:extLst>
      <p:ext uri="{BB962C8B-B14F-4D97-AF65-F5344CB8AC3E}">
        <p14:creationId xmlns:p14="http://schemas.microsoft.com/office/powerpoint/2010/main" val="10880853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1_2_PicsWithText_Black">
    <p:spTree>
      <p:nvGrpSpPr>
        <p:cNvPr id="1" name=""/>
        <p:cNvGrpSpPr/>
        <p:nvPr/>
      </p:nvGrpSpPr>
      <p:grpSpPr>
        <a:xfrm>
          <a:off x="0" y="0"/>
          <a:ext cx="0" cy="0"/>
          <a:chOff x="0" y="0"/>
          <a:chExt cx="0" cy="0"/>
        </a:xfrm>
      </p:grpSpPr>
      <p:sp>
        <p:nvSpPr>
          <p:cNvPr id="12" name="Content Placeholder 11"/>
          <p:cNvSpPr>
            <a:spLocks noGrp="1"/>
          </p:cNvSpPr>
          <p:nvPr>
            <p:ph sz="quarter" idx="10"/>
          </p:nvPr>
        </p:nvSpPr>
        <p:spPr>
          <a:xfrm>
            <a:off x="6949288" y="2167203"/>
            <a:ext cx="1914265" cy="969160"/>
          </a:xfrm>
        </p:spPr>
        <p:txBody>
          <a:bodyPr lIns="0" tIns="0" rIns="0" bIns="0">
            <a:normAutofit/>
          </a:bodyPr>
          <a:lstStyle>
            <a:lvl1pPr marL="0" indent="0">
              <a:spcBef>
                <a:spcPts val="0"/>
              </a:spcBef>
              <a:buNone/>
              <a:defRPr sz="900" b="0" i="0"/>
            </a:lvl1pPr>
          </a:lstStyle>
          <a:p>
            <a:pPr lvl="0"/>
            <a:r>
              <a:rPr lang="en-GB" dirty="0"/>
              <a:t>Click to edit Master text styles</a:t>
            </a:r>
          </a:p>
        </p:txBody>
      </p:sp>
      <p:sp>
        <p:nvSpPr>
          <p:cNvPr id="22" name="Picture Placeholder 2"/>
          <p:cNvSpPr>
            <a:spLocks noGrp="1"/>
          </p:cNvSpPr>
          <p:nvPr>
            <p:ph type="pic" idx="1"/>
          </p:nvPr>
        </p:nvSpPr>
        <p:spPr>
          <a:xfrm>
            <a:off x="1458913" y="2186509"/>
            <a:ext cx="2565400" cy="2614091"/>
          </a:xfrm>
        </p:spPr>
        <p:txBody>
          <a:bodyPr>
            <a:normAutofit/>
          </a:bodyPr>
          <a:lstStyle>
            <a:lvl1pPr marL="0" indent="0">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dirty="0"/>
              <a:t>Drag picture to placeholder or click icon to add</a:t>
            </a:r>
            <a:endParaRPr lang="en-US" dirty="0"/>
          </a:p>
        </p:txBody>
      </p:sp>
      <p:sp>
        <p:nvSpPr>
          <p:cNvPr id="23" name="Picture Placeholder 2"/>
          <p:cNvSpPr>
            <a:spLocks noGrp="1"/>
          </p:cNvSpPr>
          <p:nvPr>
            <p:ph type="pic" idx="15"/>
          </p:nvPr>
        </p:nvSpPr>
        <p:spPr>
          <a:xfrm>
            <a:off x="4204795" y="2186509"/>
            <a:ext cx="2565400" cy="2614091"/>
          </a:xfrm>
        </p:spPr>
        <p:txBody>
          <a:bodyPr>
            <a:normAutofit/>
          </a:bodyPr>
          <a:lstStyle>
            <a:lvl1pPr marL="0" indent="0">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dirty="0"/>
              <a:t>Drag picture to placeholder or click icon to add</a:t>
            </a:r>
            <a:endParaRPr lang="en-US" dirty="0"/>
          </a:p>
        </p:txBody>
      </p:sp>
      <p:sp>
        <p:nvSpPr>
          <p:cNvPr id="4" name="Content Placeholder 3"/>
          <p:cNvSpPr>
            <a:spLocks noGrp="1"/>
          </p:cNvSpPr>
          <p:nvPr>
            <p:ph sz="quarter" idx="16" hasCustomPrompt="1"/>
          </p:nvPr>
        </p:nvSpPr>
        <p:spPr>
          <a:xfrm>
            <a:off x="1474760" y="4971291"/>
            <a:ext cx="2564652" cy="1592262"/>
          </a:xfrm>
        </p:spPr>
        <p:txBody>
          <a:bodyPr lIns="0" tIns="0" rIns="0" bIns="0">
            <a:normAutofit/>
          </a:bodyPr>
          <a:lstStyle>
            <a:lvl1pPr marL="0" marR="0" indent="0" algn="l" defTabSz="914400" rtl="0" eaLnBrk="1" fontAlgn="auto" latinLnBrk="0" hangingPunct="1">
              <a:lnSpc>
                <a:spcPct val="100000"/>
              </a:lnSpc>
              <a:spcBef>
                <a:spcPts val="0"/>
              </a:spcBef>
              <a:spcAft>
                <a:spcPts val="0"/>
              </a:spcAft>
              <a:buClrTx/>
              <a:buSzTx/>
              <a:buFont typeface="Arial" pitchFamily="34" charset="0"/>
              <a:buNone/>
              <a:tabLst/>
              <a:defRPr sz="1500" b="0" i="0" baseline="0"/>
            </a:lvl1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lang="en-GB" dirty="0"/>
              <a:t>Click to edit Master text styles Click to edit Master text styles Click to edit Master text styles</a:t>
            </a:r>
          </a:p>
        </p:txBody>
      </p:sp>
      <p:sp>
        <p:nvSpPr>
          <p:cNvPr id="9" name="Content Placeholder 3"/>
          <p:cNvSpPr>
            <a:spLocks noGrp="1"/>
          </p:cNvSpPr>
          <p:nvPr>
            <p:ph sz="quarter" idx="17" hasCustomPrompt="1"/>
          </p:nvPr>
        </p:nvSpPr>
        <p:spPr>
          <a:xfrm>
            <a:off x="4208768" y="4962220"/>
            <a:ext cx="2561920" cy="1592262"/>
          </a:xfrm>
        </p:spPr>
        <p:txBody>
          <a:bodyPr lIns="0" tIns="0" rIns="0" bIns="0">
            <a:normAutofit/>
          </a:bodyPr>
          <a:lstStyle>
            <a:lvl1pPr marL="0" marR="0" indent="0" algn="l" defTabSz="914400" rtl="0" eaLnBrk="1" fontAlgn="auto" latinLnBrk="0" hangingPunct="1">
              <a:lnSpc>
                <a:spcPct val="100000"/>
              </a:lnSpc>
              <a:spcBef>
                <a:spcPts val="0"/>
              </a:spcBef>
              <a:spcAft>
                <a:spcPts val="0"/>
              </a:spcAft>
              <a:buClrTx/>
              <a:buSzTx/>
              <a:buFont typeface="Arial" pitchFamily="34" charset="0"/>
              <a:buNone/>
              <a:tabLst/>
              <a:defRPr sz="1500" b="0" i="0" baseline="0"/>
            </a:lvl1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lang="en-GB" dirty="0"/>
              <a:t>Click to edit Master text styles Click to edit Master text styles Click to edit Master text styles</a:t>
            </a:r>
          </a:p>
        </p:txBody>
      </p:sp>
    </p:spTree>
    <p:extLst>
      <p:ext uri="{BB962C8B-B14F-4D97-AF65-F5344CB8AC3E}">
        <p14:creationId xmlns:p14="http://schemas.microsoft.com/office/powerpoint/2010/main" val="39139728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2_4_Pics_no_text">
    <p:spTree>
      <p:nvGrpSpPr>
        <p:cNvPr id="1" name=""/>
        <p:cNvGrpSpPr/>
        <p:nvPr/>
      </p:nvGrpSpPr>
      <p:grpSpPr>
        <a:xfrm>
          <a:off x="0" y="0"/>
          <a:ext cx="0" cy="0"/>
          <a:chOff x="0" y="0"/>
          <a:chExt cx="0" cy="0"/>
        </a:xfrm>
      </p:grpSpPr>
      <p:sp>
        <p:nvSpPr>
          <p:cNvPr id="12" name="Content Placeholder 11"/>
          <p:cNvSpPr>
            <a:spLocks noGrp="1"/>
          </p:cNvSpPr>
          <p:nvPr>
            <p:ph sz="quarter" idx="10"/>
          </p:nvPr>
        </p:nvSpPr>
        <p:spPr>
          <a:xfrm>
            <a:off x="6949288" y="2149061"/>
            <a:ext cx="1640675" cy="969160"/>
          </a:xfrm>
        </p:spPr>
        <p:txBody>
          <a:bodyPr lIns="0" tIns="0" rIns="0" bIns="0">
            <a:normAutofit/>
          </a:bodyPr>
          <a:lstStyle>
            <a:lvl1pPr marL="0" indent="0">
              <a:spcBef>
                <a:spcPts val="0"/>
              </a:spcBef>
              <a:buNone/>
              <a:defRPr sz="900" b="0" i="0"/>
            </a:lvl1pPr>
          </a:lstStyle>
          <a:p>
            <a:pPr lvl="0"/>
            <a:r>
              <a:rPr lang="en-GB" dirty="0"/>
              <a:t>Click to edit Master text styles</a:t>
            </a:r>
          </a:p>
        </p:txBody>
      </p:sp>
      <p:sp>
        <p:nvSpPr>
          <p:cNvPr id="22" name="Picture Placeholder 2"/>
          <p:cNvSpPr>
            <a:spLocks noGrp="1"/>
          </p:cNvSpPr>
          <p:nvPr>
            <p:ph type="pic" idx="1"/>
          </p:nvPr>
        </p:nvSpPr>
        <p:spPr>
          <a:xfrm>
            <a:off x="1458913" y="2186509"/>
            <a:ext cx="2565400" cy="1793875"/>
          </a:xfrm>
        </p:spPr>
        <p:txBody>
          <a:bodyPr>
            <a:normAutofit/>
          </a:bodyPr>
          <a:lstStyle>
            <a:lvl1pPr marL="0" indent="0">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dirty="0"/>
              <a:t>Drag picture to placeholder or click icon to add</a:t>
            </a:r>
            <a:endParaRPr lang="en-US" dirty="0"/>
          </a:p>
        </p:txBody>
      </p:sp>
      <p:sp>
        <p:nvSpPr>
          <p:cNvPr id="23" name="Picture Placeholder 2"/>
          <p:cNvSpPr>
            <a:spLocks noGrp="1"/>
          </p:cNvSpPr>
          <p:nvPr>
            <p:ph type="pic" idx="15"/>
          </p:nvPr>
        </p:nvSpPr>
        <p:spPr>
          <a:xfrm>
            <a:off x="4204795" y="2186509"/>
            <a:ext cx="2565400" cy="1793875"/>
          </a:xfrm>
        </p:spPr>
        <p:txBody>
          <a:bodyPr>
            <a:normAutofit/>
          </a:bodyPr>
          <a:lstStyle>
            <a:lvl1pPr marL="0" indent="0">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dirty="0"/>
              <a:t>Drag picture to placeholder or click icon to add</a:t>
            </a:r>
            <a:endParaRPr lang="en-US" dirty="0"/>
          </a:p>
        </p:txBody>
      </p:sp>
      <p:sp>
        <p:nvSpPr>
          <p:cNvPr id="24" name="Picture Placeholder 2"/>
          <p:cNvSpPr>
            <a:spLocks noGrp="1"/>
          </p:cNvSpPr>
          <p:nvPr>
            <p:ph type="pic" idx="16"/>
          </p:nvPr>
        </p:nvSpPr>
        <p:spPr>
          <a:xfrm>
            <a:off x="4204795" y="4126477"/>
            <a:ext cx="2565400" cy="1793875"/>
          </a:xfrm>
        </p:spPr>
        <p:txBody>
          <a:bodyPr>
            <a:normAutofit/>
          </a:bodyPr>
          <a:lstStyle>
            <a:lvl1pPr marL="0" indent="0">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dirty="0"/>
              <a:t>Drag picture to placeholder or click icon to add</a:t>
            </a:r>
            <a:endParaRPr lang="en-US" dirty="0"/>
          </a:p>
        </p:txBody>
      </p:sp>
      <p:sp>
        <p:nvSpPr>
          <p:cNvPr id="25" name="Picture Placeholder 2"/>
          <p:cNvSpPr>
            <a:spLocks noGrp="1"/>
          </p:cNvSpPr>
          <p:nvPr>
            <p:ph type="pic" idx="17"/>
          </p:nvPr>
        </p:nvSpPr>
        <p:spPr>
          <a:xfrm>
            <a:off x="1458913" y="4126477"/>
            <a:ext cx="2565400" cy="1793875"/>
          </a:xfrm>
        </p:spPr>
        <p:txBody>
          <a:bodyPr>
            <a:normAutofit/>
          </a:bodyPr>
          <a:lstStyle>
            <a:lvl1pPr marL="0" indent="0">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dirty="0"/>
              <a:t>Drag picture to placeholder or click icon to add</a:t>
            </a:r>
            <a:endParaRPr lang="en-US" dirty="0"/>
          </a:p>
        </p:txBody>
      </p:sp>
    </p:spTree>
    <p:extLst>
      <p:ext uri="{BB962C8B-B14F-4D97-AF65-F5344CB8AC3E}">
        <p14:creationId xmlns:p14="http://schemas.microsoft.com/office/powerpoint/2010/main" val="36661214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33AE562-B718-4C32-8360-1D8C64042EA6}" type="datetimeFigureOut">
              <a:rPr lang="en-GB" smtClean="0"/>
              <a:t>03/05/2022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050E752-E78F-4853-9945-030A9D18EE43}" type="slidenum">
              <a:rPr lang="en-GB" smtClean="0"/>
              <a:t>‹#›</a:t>
            </a:fld>
            <a:endParaRPr lang="en-GB"/>
          </a:p>
        </p:txBody>
      </p:sp>
    </p:spTree>
    <p:extLst>
      <p:ext uri="{BB962C8B-B14F-4D97-AF65-F5344CB8AC3E}">
        <p14:creationId xmlns:p14="http://schemas.microsoft.com/office/powerpoint/2010/main" val="9719984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833AE562-B718-4C32-8360-1D8C64042EA6}" type="datetimeFigureOut">
              <a:rPr lang="en-GB" smtClean="0"/>
              <a:t>03/05/2022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050E752-E78F-4853-9945-030A9D18EE43}" type="slidenum">
              <a:rPr lang="en-GB" smtClean="0"/>
              <a:t>‹#›</a:t>
            </a:fld>
            <a:endParaRPr lang="en-GB"/>
          </a:p>
        </p:txBody>
      </p:sp>
    </p:spTree>
    <p:extLst>
      <p:ext uri="{BB962C8B-B14F-4D97-AF65-F5344CB8AC3E}">
        <p14:creationId xmlns:p14="http://schemas.microsoft.com/office/powerpoint/2010/main" val="37703329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833AE562-B718-4C32-8360-1D8C64042EA6}" type="datetimeFigureOut">
              <a:rPr lang="en-GB" smtClean="0"/>
              <a:t>03/05/2022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1050E752-E78F-4853-9945-030A9D18EE43}" type="slidenum">
              <a:rPr lang="en-GB" smtClean="0"/>
              <a:t>‹#›</a:t>
            </a:fld>
            <a:endParaRPr lang="en-GB"/>
          </a:p>
        </p:txBody>
      </p:sp>
    </p:spTree>
    <p:extLst>
      <p:ext uri="{BB962C8B-B14F-4D97-AF65-F5344CB8AC3E}">
        <p14:creationId xmlns:p14="http://schemas.microsoft.com/office/powerpoint/2010/main" val="12707934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33AE562-B718-4C32-8360-1D8C64042EA6}" type="datetimeFigureOut">
              <a:rPr lang="en-GB" smtClean="0"/>
              <a:t>03/05/2022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1050E752-E78F-4853-9945-030A9D18EE43}" type="slidenum">
              <a:rPr lang="en-GB" smtClean="0"/>
              <a:t>‹#›</a:t>
            </a:fld>
            <a:endParaRPr lang="en-GB"/>
          </a:p>
        </p:txBody>
      </p:sp>
    </p:spTree>
    <p:extLst>
      <p:ext uri="{BB962C8B-B14F-4D97-AF65-F5344CB8AC3E}">
        <p14:creationId xmlns:p14="http://schemas.microsoft.com/office/powerpoint/2010/main" val="29574198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3AE562-B718-4C32-8360-1D8C64042EA6}" type="datetimeFigureOut">
              <a:rPr lang="en-GB" smtClean="0"/>
              <a:t>03/05/2022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1050E752-E78F-4853-9945-030A9D18EE43}" type="slidenum">
              <a:rPr lang="en-GB" smtClean="0"/>
              <a:t>‹#›</a:t>
            </a:fld>
            <a:endParaRPr lang="en-GB"/>
          </a:p>
        </p:txBody>
      </p:sp>
    </p:spTree>
    <p:extLst>
      <p:ext uri="{BB962C8B-B14F-4D97-AF65-F5344CB8AC3E}">
        <p14:creationId xmlns:p14="http://schemas.microsoft.com/office/powerpoint/2010/main" val="19740086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33AE562-B718-4C32-8360-1D8C64042EA6}" type="datetimeFigureOut">
              <a:rPr lang="en-GB" smtClean="0"/>
              <a:t>03/05/2022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050E752-E78F-4853-9945-030A9D18EE43}" type="slidenum">
              <a:rPr lang="en-GB" smtClean="0"/>
              <a:t>‹#›</a:t>
            </a:fld>
            <a:endParaRPr lang="en-GB"/>
          </a:p>
        </p:txBody>
      </p:sp>
    </p:spTree>
    <p:extLst>
      <p:ext uri="{BB962C8B-B14F-4D97-AF65-F5344CB8AC3E}">
        <p14:creationId xmlns:p14="http://schemas.microsoft.com/office/powerpoint/2010/main" val="34901869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33AE562-B718-4C32-8360-1D8C64042EA6}" type="datetimeFigureOut">
              <a:rPr lang="en-GB" smtClean="0"/>
              <a:t>03/05/2022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050E752-E78F-4853-9945-030A9D18EE43}" type="slidenum">
              <a:rPr lang="en-GB" smtClean="0"/>
              <a:t>‹#›</a:t>
            </a:fld>
            <a:endParaRPr lang="en-GB"/>
          </a:p>
        </p:txBody>
      </p:sp>
    </p:spTree>
    <p:extLst>
      <p:ext uri="{BB962C8B-B14F-4D97-AF65-F5344CB8AC3E}">
        <p14:creationId xmlns:p14="http://schemas.microsoft.com/office/powerpoint/2010/main" val="7706500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3AE562-B718-4C32-8360-1D8C64042EA6}" type="datetimeFigureOut">
              <a:rPr lang="en-GB" smtClean="0"/>
              <a:t>03/05/2022</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50E752-E78F-4853-9945-030A9D18EE43}" type="slidenum">
              <a:rPr lang="en-GB" smtClean="0"/>
              <a:t>‹#›</a:t>
            </a:fld>
            <a:endParaRPr lang="en-GB"/>
          </a:p>
        </p:txBody>
      </p:sp>
    </p:spTree>
    <p:extLst>
      <p:ext uri="{BB962C8B-B14F-4D97-AF65-F5344CB8AC3E}">
        <p14:creationId xmlns:p14="http://schemas.microsoft.com/office/powerpoint/2010/main" val="543365968"/>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descr="BM_LogoBG_Master OSize.jpg"/>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18274" y="-2008"/>
            <a:ext cx="9252000" cy="6886989"/>
          </a:xfrm>
          <a:prstGeom prst="rect">
            <a:avLst/>
          </a:prstGeom>
        </p:spPr>
      </p:pic>
      <p:sp>
        <p:nvSpPr>
          <p:cNvPr id="3" name="Text Placeholder 2"/>
          <p:cNvSpPr>
            <a:spLocks noGrp="1"/>
          </p:cNvSpPr>
          <p:nvPr>
            <p:ph type="body" idx="1"/>
          </p:nvPr>
        </p:nvSpPr>
        <p:spPr>
          <a:xfrm>
            <a:off x="541338" y="2951843"/>
            <a:ext cx="8229600" cy="2436586"/>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a:defRPr>
            </a:lvl1pPr>
          </a:lstStyle>
          <a:p>
            <a:fld id="{6BFECD78-3C8E-49F2-8FAB-59489D168ABB}" type="datetimeFigureOut">
              <a:rPr lang="en-US" smtClean="0">
                <a:solidFill>
                  <a:prstClr val="white">
                    <a:tint val="75000"/>
                  </a:prstClr>
                </a:solidFill>
              </a:rPr>
              <a:pPr/>
              <a:t>5/3/2022</a:t>
            </a:fld>
            <a:endParaRPr lang="en-US" dirty="0">
              <a:solidFill>
                <a:prstClr val="white">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a:defRPr>
            </a:lvl1pPr>
          </a:lstStyle>
          <a:p>
            <a:endParaRPr lang="en-US" dirty="0">
              <a:solidFill>
                <a:prstClr val="white">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a:defRPr>
            </a:lvl1pPr>
          </a:lstStyle>
          <a:p>
            <a:fld id="{0FB56013-B943-42BA-886F-6F9D4EB85E9D}" type="slidenum">
              <a:rPr lang="en-US" smtClean="0">
                <a:solidFill>
                  <a:prstClr val="white">
                    <a:tint val="75000"/>
                  </a:prstClr>
                </a:solidFill>
              </a:rPr>
              <a:pPr/>
              <a:t>‹#›</a:t>
            </a:fld>
            <a:endParaRPr lang="en-US" dirty="0">
              <a:solidFill>
                <a:prstClr val="white">
                  <a:tint val="75000"/>
                </a:prstClr>
              </a:solidFill>
            </a:endParaRPr>
          </a:p>
        </p:txBody>
      </p:sp>
      <p:sp>
        <p:nvSpPr>
          <p:cNvPr id="2" name="Title Placeholder 1"/>
          <p:cNvSpPr>
            <a:spLocks noGrp="1"/>
          </p:cNvSpPr>
          <p:nvPr>
            <p:ph type="title"/>
          </p:nvPr>
        </p:nvSpPr>
        <p:spPr>
          <a:xfrm>
            <a:off x="541338" y="1795418"/>
            <a:ext cx="8229600" cy="1143000"/>
          </a:xfrm>
          <a:prstGeom prst="rect">
            <a:avLst/>
          </a:prstGeom>
        </p:spPr>
        <p:txBody>
          <a:bodyPr vert="horz" lIns="91440" tIns="45720" rIns="91440" bIns="45720" rtlCol="0" anchor="ctr">
            <a:normAutofit/>
          </a:bodyPr>
          <a:lstStyle/>
          <a:p>
            <a:r>
              <a:rPr lang="en-GB" dirty="0"/>
              <a:t>Click to edit Master title style</a:t>
            </a:r>
            <a:endParaRPr lang="en-US" dirty="0"/>
          </a:p>
        </p:txBody>
      </p:sp>
    </p:spTree>
    <p:extLst>
      <p:ext uri="{BB962C8B-B14F-4D97-AF65-F5344CB8AC3E}">
        <p14:creationId xmlns:p14="http://schemas.microsoft.com/office/powerpoint/2010/main" val="1071577000"/>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defTabSz="914400" rtl="0" eaLnBrk="1" latinLnBrk="0" hangingPunct="1">
        <a:spcBef>
          <a:spcPct val="0"/>
        </a:spcBef>
        <a:buNone/>
        <a:defRPr sz="4400" b="1" i="0" kern="1200">
          <a:solidFill>
            <a:schemeClr val="tx1"/>
          </a:solidFill>
          <a:latin typeface="Arial"/>
          <a:ea typeface="+mj-ea"/>
          <a:cs typeface="+mj-cs"/>
        </a:defRPr>
      </a:lvl1pPr>
    </p:titleStyle>
    <p:bodyStyle>
      <a:lvl1pPr marL="342900" indent="-342900" algn="l" defTabSz="914400" rtl="0" eaLnBrk="1" latinLnBrk="0" hangingPunct="1">
        <a:spcBef>
          <a:spcPct val="20000"/>
        </a:spcBef>
        <a:buFont typeface="Arial" pitchFamily="34" charset="0"/>
        <a:buChar char="•"/>
        <a:defRPr sz="3200" b="1" i="0" kern="1200">
          <a:solidFill>
            <a:schemeClr val="tx1"/>
          </a:solidFill>
          <a:latin typeface="Arial"/>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47664" y="2659559"/>
            <a:ext cx="6840760" cy="1877437"/>
          </a:xfrm>
          <a:prstGeom prst="rect">
            <a:avLst/>
          </a:prstGeom>
        </p:spPr>
        <p:txBody>
          <a:bodyPr wrap="square">
            <a:spAutoFit/>
          </a:bodyPr>
          <a:lstStyle/>
          <a:p>
            <a:r>
              <a:rPr lang="en-GB" sz="4400" b="1" dirty="0"/>
              <a:t>Famous Black Britons: Nanny of the Maroons</a:t>
            </a:r>
          </a:p>
          <a:p>
            <a:r>
              <a:rPr lang="en-GB" sz="2800" dirty="0"/>
              <a:t>(c. </a:t>
            </a:r>
            <a:r>
              <a:rPr lang="en-GB" sz="2800"/>
              <a:t>1686 - c.1750) </a:t>
            </a:r>
            <a:endParaRPr lang="en-GB" sz="2800" dirty="0"/>
          </a:p>
        </p:txBody>
      </p:sp>
    </p:spTree>
    <p:extLst>
      <p:ext uri="{BB962C8B-B14F-4D97-AF65-F5344CB8AC3E}">
        <p14:creationId xmlns:p14="http://schemas.microsoft.com/office/powerpoint/2010/main" val="31105636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4B17DE7-C122-4A2E-BBC1-F0EBCD3BB5CA}"/>
              </a:ext>
            </a:extLst>
          </p:cNvPr>
          <p:cNvPicPr>
            <a:picLocks noChangeAspect="1"/>
          </p:cNvPicPr>
          <p:nvPr/>
        </p:nvPicPr>
        <p:blipFill>
          <a:blip r:embed="rId3"/>
          <a:stretch>
            <a:fillRect/>
          </a:stretch>
        </p:blipFill>
        <p:spPr>
          <a:xfrm>
            <a:off x="3895848" y="4349828"/>
            <a:ext cx="4467950" cy="2031500"/>
          </a:xfrm>
          <a:prstGeom prst="rect">
            <a:avLst/>
          </a:prstGeom>
        </p:spPr>
      </p:pic>
      <p:pic>
        <p:nvPicPr>
          <p:cNvPr id="3" name="Picture 2">
            <a:extLst>
              <a:ext uri="{FF2B5EF4-FFF2-40B4-BE49-F238E27FC236}">
                <a16:creationId xmlns:a16="http://schemas.microsoft.com/office/drawing/2014/main" id="{F857BCA0-4D49-47E3-88B6-60D16C5BC518}"/>
              </a:ext>
            </a:extLst>
          </p:cNvPr>
          <p:cNvPicPr>
            <a:picLocks noChangeAspect="1"/>
          </p:cNvPicPr>
          <p:nvPr/>
        </p:nvPicPr>
        <p:blipFill>
          <a:blip r:embed="rId4"/>
          <a:stretch>
            <a:fillRect/>
          </a:stretch>
        </p:blipFill>
        <p:spPr>
          <a:xfrm>
            <a:off x="668668" y="476672"/>
            <a:ext cx="7669433" cy="3511600"/>
          </a:xfrm>
          <a:prstGeom prst="rect">
            <a:avLst/>
          </a:prstGeom>
        </p:spPr>
      </p:pic>
    </p:spTree>
    <p:extLst>
      <p:ext uri="{BB962C8B-B14F-4D97-AF65-F5344CB8AC3E}">
        <p14:creationId xmlns:p14="http://schemas.microsoft.com/office/powerpoint/2010/main" val="12230220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3AD25D2-9DCF-4034-94F1-6CCB4467E688}"/>
              </a:ext>
            </a:extLst>
          </p:cNvPr>
          <p:cNvPicPr>
            <a:picLocks noChangeAspect="1"/>
          </p:cNvPicPr>
          <p:nvPr/>
        </p:nvPicPr>
        <p:blipFill rotWithShape="1">
          <a:blip r:embed="rId3"/>
          <a:srcRect l="3674" t="5908" r="4102" b="4716"/>
          <a:stretch/>
        </p:blipFill>
        <p:spPr>
          <a:xfrm>
            <a:off x="467544" y="521594"/>
            <a:ext cx="8450859" cy="5814811"/>
          </a:xfrm>
          <a:prstGeom prst="rect">
            <a:avLst/>
          </a:prstGeom>
        </p:spPr>
      </p:pic>
    </p:spTree>
    <p:extLst>
      <p:ext uri="{BB962C8B-B14F-4D97-AF65-F5344CB8AC3E}">
        <p14:creationId xmlns:p14="http://schemas.microsoft.com/office/powerpoint/2010/main" val="21907244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050D89-DAE9-410D-8C51-134A0E1859D0}"/>
              </a:ext>
            </a:extLst>
          </p:cNvPr>
          <p:cNvPicPr>
            <a:picLocks noChangeAspect="1"/>
          </p:cNvPicPr>
          <p:nvPr/>
        </p:nvPicPr>
        <p:blipFill rotWithShape="1">
          <a:blip r:embed="rId3"/>
          <a:srcRect l="12201" t="4994" r="7476" b="257"/>
          <a:stretch/>
        </p:blipFill>
        <p:spPr>
          <a:xfrm>
            <a:off x="827584" y="476672"/>
            <a:ext cx="7632848" cy="5986548"/>
          </a:xfrm>
          <a:prstGeom prst="rect">
            <a:avLst/>
          </a:prstGeom>
        </p:spPr>
      </p:pic>
    </p:spTree>
    <p:extLst>
      <p:ext uri="{BB962C8B-B14F-4D97-AF65-F5344CB8AC3E}">
        <p14:creationId xmlns:p14="http://schemas.microsoft.com/office/powerpoint/2010/main" val="5330698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345C870-A9A3-494F-8BCB-5F8913521D46}"/>
              </a:ext>
            </a:extLst>
          </p:cNvPr>
          <p:cNvPicPr>
            <a:picLocks noChangeAspect="1"/>
          </p:cNvPicPr>
          <p:nvPr/>
        </p:nvPicPr>
        <p:blipFill>
          <a:blip r:embed="rId3"/>
          <a:stretch>
            <a:fillRect/>
          </a:stretch>
        </p:blipFill>
        <p:spPr>
          <a:xfrm>
            <a:off x="553809" y="503757"/>
            <a:ext cx="8036382" cy="5850486"/>
          </a:xfrm>
          <a:prstGeom prst="rect">
            <a:avLst/>
          </a:prstGeom>
        </p:spPr>
      </p:pic>
    </p:spTree>
    <p:extLst>
      <p:ext uri="{BB962C8B-B14F-4D97-AF65-F5344CB8AC3E}">
        <p14:creationId xmlns:p14="http://schemas.microsoft.com/office/powerpoint/2010/main" val="21085863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202594C-1941-4777-8FA0-A4676DCE8DDF}"/>
              </a:ext>
            </a:extLst>
          </p:cNvPr>
          <p:cNvPicPr>
            <a:picLocks noChangeAspect="1"/>
          </p:cNvPicPr>
          <p:nvPr/>
        </p:nvPicPr>
        <p:blipFill>
          <a:blip r:embed="rId3"/>
          <a:stretch>
            <a:fillRect/>
          </a:stretch>
        </p:blipFill>
        <p:spPr>
          <a:xfrm>
            <a:off x="2051720" y="262884"/>
            <a:ext cx="5041280" cy="6262460"/>
          </a:xfrm>
          <a:prstGeom prst="rect">
            <a:avLst/>
          </a:prstGeom>
        </p:spPr>
      </p:pic>
    </p:spTree>
    <p:extLst>
      <p:ext uri="{BB962C8B-B14F-4D97-AF65-F5344CB8AC3E}">
        <p14:creationId xmlns:p14="http://schemas.microsoft.com/office/powerpoint/2010/main" val="24463326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GB" dirty="0"/>
          </a:p>
          <a:p>
            <a:endParaRPr lang="en-GB" dirty="0"/>
          </a:p>
          <a:p>
            <a:endParaRPr lang="en-GB" dirty="0"/>
          </a:p>
          <a:p>
            <a:pPr marL="0" indent="0">
              <a:buNone/>
            </a:pPr>
            <a:endParaRPr lang="en-GB" dirty="0"/>
          </a:p>
          <a:p>
            <a:pPr marL="0" indent="0">
              <a:buNone/>
            </a:pPr>
            <a:endParaRPr lang="en-GB"/>
          </a:p>
          <a:p>
            <a:pPr marL="0" indent="0">
              <a:buNone/>
            </a:pPr>
            <a:r>
              <a:rPr lang="en-GB"/>
              <a:t>The </a:t>
            </a:r>
            <a:r>
              <a:rPr lang="en-GB" dirty="0"/>
              <a:t>British Museum</a:t>
            </a:r>
          </a:p>
        </p:txBody>
      </p:sp>
    </p:spTree>
    <p:extLst>
      <p:ext uri="{BB962C8B-B14F-4D97-AF65-F5344CB8AC3E}">
        <p14:creationId xmlns:p14="http://schemas.microsoft.com/office/powerpoint/2010/main" val="3501891426"/>
      </p:ext>
    </p:extLst>
  </p:cSld>
  <p:clrMapOvr>
    <a:masterClrMapping/>
  </p:clrMapOvr>
</p:sld>
</file>

<file path=ppt/theme/theme1.xml><?xml version="1.0" encoding="utf-8"?>
<a:theme xmlns:a="http://schemas.openxmlformats.org/drawingml/2006/main" name="Blan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ritish Museu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BM Black base Master Sl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CD66BDC2E34FA42A962956E5B8CA6F8" ma:contentTypeVersion="14" ma:contentTypeDescription="Create a new document." ma:contentTypeScope="" ma:versionID="e582045e30595a3f0ee05fbb00a1ba1b">
  <xsd:schema xmlns:xsd="http://www.w3.org/2001/XMLSchema" xmlns:xs="http://www.w3.org/2001/XMLSchema" xmlns:p="http://schemas.microsoft.com/office/2006/metadata/properties" xmlns:ns3="976ac674-1253-431f-a3f7-f8c8a62dba61" xmlns:ns4="e57d4fa6-ffbe-4d9d-b263-06dfd5d861ab" targetNamespace="http://schemas.microsoft.com/office/2006/metadata/properties" ma:root="true" ma:fieldsID="d20f47a4ccfec36caf5aadae7ffa22c8" ns3:_="" ns4:_="">
    <xsd:import namespace="976ac674-1253-431f-a3f7-f8c8a62dba61"/>
    <xsd:import namespace="e57d4fa6-ffbe-4d9d-b263-06dfd5d861ab"/>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Tags"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3:MediaServiceDateTaken" minOccurs="0"/>
                <xsd:element ref="ns3:MediaLengthInSeconds"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76ac674-1253-431f-a3f7-f8c8a62dba6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DateTaken" ma:index="19" nillable="true" ma:displayName="MediaServiceDateTaken" ma:hidden="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Location" ma:index="21"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57d4fa6-ffbe-4d9d-b263-06dfd5d861ab"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143D1643-DDDC-4348-BBED-ED2DB30082A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76ac674-1253-431f-a3f7-f8c8a62dba61"/>
    <ds:schemaRef ds:uri="e57d4fa6-ffbe-4d9d-b263-06dfd5d861a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0B1D027-4970-461B-84C0-498A80FF1D81}">
  <ds:schemaRefs>
    <ds:schemaRef ds:uri="http://schemas.microsoft.com/sharepoint/v3/contenttype/forms"/>
  </ds:schemaRefs>
</ds:datastoreItem>
</file>

<file path=customXml/itemProps3.xml><?xml version="1.0" encoding="utf-8"?>
<ds:datastoreItem xmlns:ds="http://schemas.openxmlformats.org/officeDocument/2006/customXml" ds:itemID="{E58A28B5-4CEB-4800-9815-C16F56EEE814}">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blank</Template>
  <TotalTime>3890</TotalTime>
  <Words>667</Words>
  <Application>Microsoft Office PowerPoint</Application>
  <PresentationFormat>On-screen Show (4:3)</PresentationFormat>
  <Paragraphs>36</Paragraphs>
  <Slides>7</Slides>
  <Notes>7</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7</vt:i4>
      </vt:variant>
    </vt:vector>
  </HeadingPairs>
  <TitlesOfParts>
    <vt:vector size="13" baseType="lpstr">
      <vt:lpstr>Arial</vt:lpstr>
      <vt:lpstr>Calibri</vt:lpstr>
      <vt:lpstr>Courier New</vt:lpstr>
      <vt:lpstr>Wingdings</vt:lpstr>
      <vt:lpstr>Blank</vt:lpstr>
      <vt:lpstr>BM Black base Master Slide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The British Museum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Rodin</dc:title>
  <dc:creator>Katharine Hoare</dc:creator>
  <cp:lastModifiedBy>Bennett Gaverne: H&amp;F</cp:lastModifiedBy>
  <cp:revision>416</cp:revision>
  <dcterms:created xsi:type="dcterms:W3CDTF">2017-10-04T15:06:47Z</dcterms:created>
  <dcterms:modified xsi:type="dcterms:W3CDTF">2022-05-03T13:58:40Z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0x010100ECD66BDC2E34FA42A962956E5B8CA6F8</vt:lpwstr>
  </property>
</Properties>
</file>