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8" r:id="rId6"/>
    <p:sldId id="352" r:id="rId7"/>
    <p:sldId id="361" r:id="rId8"/>
    <p:sldId id="532" r:id="rId9"/>
    <p:sldId id="272" r:id="rId10"/>
    <p:sldId id="355" r:id="rId11"/>
    <p:sldId id="357" r:id="rId12"/>
    <p:sldId id="358" r:id="rId13"/>
    <p:sldId id="35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46F"/>
    <a:srgbClr val="2A8852"/>
    <a:srgbClr val="CC0D2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1227" autoAdjust="0"/>
  </p:normalViewPr>
  <p:slideViewPr>
    <p:cSldViewPr snapToGrid="0">
      <p:cViewPr varScale="1">
        <p:scale>
          <a:sx n="109" d="100"/>
          <a:sy n="109" d="100"/>
        </p:scale>
        <p:origin x="5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E14631-2987-4E48-B712-0D1E6802E8A1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6FC6023-1D38-4A82-BC8F-E384513A1210}">
      <dgm:prSet phldrT="[Text]" phldr="1"/>
      <dgm:spPr>
        <a:solidFill>
          <a:schemeClr val="bg2"/>
        </a:solidFill>
      </dgm:spPr>
      <dgm:t>
        <a:bodyPr/>
        <a:lstStyle/>
        <a:p>
          <a:endParaRPr lang="en-GB" dirty="0"/>
        </a:p>
      </dgm:t>
    </dgm:pt>
    <dgm:pt modelId="{AE533C0C-F444-4776-ACCD-85804638FC76}" type="parTrans" cxnId="{3B701B5A-5467-43E1-8E17-B173BA3178CE}">
      <dgm:prSet/>
      <dgm:spPr/>
      <dgm:t>
        <a:bodyPr/>
        <a:lstStyle/>
        <a:p>
          <a:endParaRPr lang="en-GB"/>
        </a:p>
      </dgm:t>
    </dgm:pt>
    <dgm:pt modelId="{C8687127-12D8-4DDC-A214-58A56BEC4A04}" type="sibTrans" cxnId="{3B701B5A-5467-43E1-8E17-B173BA3178CE}">
      <dgm:prSet/>
      <dgm:spPr/>
      <dgm:t>
        <a:bodyPr/>
        <a:lstStyle/>
        <a:p>
          <a:endParaRPr lang="en-GB"/>
        </a:p>
      </dgm:t>
    </dgm:pt>
    <dgm:pt modelId="{09F794DB-1F80-413B-8B9C-1C6D9B33096A}">
      <dgm:prSet phldrT="[Text]"/>
      <dgm:spPr/>
      <dgm:t>
        <a:bodyPr/>
        <a:lstStyle/>
        <a:p>
          <a:r>
            <a:rPr lang="en-GB" dirty="0"/>
            <a:t>Head of WSS</a:t>
          </a:r>
        </a:p>
      </dgm:t>
    </dgm:pt>
    <dgm:pt modelId="{87466B6C-032B-4A5A-9641-BDE73599DE0B}" type="parTrans" cxnId="{C0B37E54-8734-4FB8-86BA-81F34F6D00A0}">
      <dgm:prSet/>
      <dgm:spPr/>
      <dgm:t>
        <a:bodyPr/>
        <a:lstStyle/>
        <a:p>
          <a:endParaRPr lang="en-GB"/>
        </a:p>
      </dgm:t>
    </dgm:pt>
    <dgm:pt modelId="{99355F7C-CEB2-4553-9900-8444DF285E19}" type="sibTrans" cxnId="{C0B37E54-8734-4FB8-86BA-81F34F6D00A0}">
      <dgm:prSet/>
      <dgm:spPr/>
      <dgm:t>
        <a:bodyPr/>
        <a:lstStyle/>
        <a:p>
          <a:endParaRPr lang="en-GB"/>
        </a:p>
      </dgm:t>
    </dgm:pt>
    <dgm:pt modelId="{074C16A0-6A6D-4AC6-8EF3-6D2E7FB22009}">
      <dgm:prSet phldrT="[Text]"/>
      <dgm:spPr/>
      <dgm:t>
        <a:bodyPr/>
        <a:lstStyle/>
        <a:p>
          <a:r>
            <a:rPr lang="en-GB" dirty="0"/>
            <a:t>Deputy Head of WSS</a:t>
          </a:r>
        </a:p>
      </dgm:t>
    </dgm:pt>
    <dgm:pt modelId="{52F911F8-1368-4F4F-9916-DED7E68423B1}" type="parTrans" cxnId="{6DD95533-6DEE-45BE-9150-81CD1168B6D6}">
      <dgm:prSet/>
      <dgm:spPr/>
      <dgm:t>
        <a:bodyPr/>
        <a:lstStyle/>
        <a:p>
          <a:endParaRPr lang="en-GB"/>
        </a:p>
      </dgm:t>
    </dgm:pt>
    <dgm:pt modelId="{E574FE20-ED5E-4B51-A87B-BE9E4059D7A4}" type="sibTrans" cxnId="{6DD95533-6DEE-45BE-9150-81CD1168B6D6}">
      <dgm:prSet/>
      <dgm:spPr/>
      <dgm:t>
        <a:bodyPr/>
        <a:lstStyle/>
        <a:p>
          <a:endParaRPr lang="en-GB"/>
        </a:p>
      </dgm:t>
    </dgm:pt>
    <dgm:pt modelId="{9BA864D8-7BEA-48D7-BBE5-C89BA7D3C27D}">
      <dgm:prSet phldrT="[Text]"/>
      <dgm:spPr/>
      <dgm:t>
        <a:bodyPr/>
        <a:lstStyle/>
        <a:p>
          <a:r>
            <a:rPr lang="en-GB" dirty="0"/>
            <a:t>8 Regional SEND leaders</a:t>
          </a:r>
        </a:p>
      </dgm:t>
    </dgm:pt>
    <dgm:pt modelId="{253668BF-6E68-473C-85FA-5F134C700192}" type="parTrans" cxnId="{47419686-A180-47D2-B671-2DDDAB42AD7E}">
      <dgm:prSet/>
      <dgm:spPr/>
      <dgm:t>
        <a:bodyPr/>
        <a:lstStyle/>
        <a:p>
          <a:endParaRPr lang="en-GB"/>
        </a:p>
      </dgm:t>
    </dgm:pt>
    <dgm:pt modelId="{CED28A0E-8E90-46A6-A43F-6571B01F8F3A}" type="sibTrans" cxnId="{47419686-A180-47D2-B671-2DDDAB42AD7E}">
      <dgm:prSet/>
      <dgm:spPr/>
      <dgm:t>
        <a:bodyPr/>
        <a:lstStyle/>
        <a:p>
          <a:endParaRPr lang="en-GB"/>
        </a:p>
      </dgm:t>
    </dgm:pt>
    <dgm:pt modelId="{235385FA-E1D9-477E-9150-EA356D8D1C7F}">
      <dgm:prSet phldrT="[Text]"/>
      <dgm:spPr/>
      <dgm:t>
        <a:bodyPr/>
        <a:lstStyle/>
        <a:p>
          <a:r>
            <a:rPr lang="en-GB" dirty="0"/>
            <a:t>16 Deputy regional SEND leaders</a:t>
          </a:r>
        </a:p>
      </dgm:t>
    </dgm:pt>
    <dgm:pt modelId="{FEBCCB7C-B5E1-4FD1-90B4-76D3DA11051F}" type="parTrans" cxnId="{7E07D973-2A81-49DA-BF37-895ED3888AA1}">
      <dgm:prSet/>
      <dgm:spPr/>
      <dgm:t>
        <a:bodyPr/>
        <a:lstStyle/>
        <a:p>
          <a:endParaRPr lang="en-GB"/>
        </a:p>
      </dgm:t>
    </dgm:pt>
    <dgm:pt modelId="{D187A5CD-EA6D-444F-9D65-0FE4613420FA}" type="sibTrans" cxnId="{7E07D973-2A81-49DA-BF37-895ED3888AA1}">
      <dgm:prSet/>
      <dgm:spPr/>
      <dgm:t>
        <a:bodyPr/>
        <a:lstStyle/>
        <a:p>
          <a:endParaRPr lang="en-GB"/>
        </a:p>
      </dgm:t>
    </dgm:pt>
    <dgm:pt modelId="{BAB75FF3-1348-4003-8AF0-F5C51495350C}">
      <dgm:prSet phldrT="[Text]"/>
      <dgm:spPr/>
      <dgm:t>
        <a:bodyPr/>
        <a:lstStyle/>
        <a:p>
          <a:r>
            <a:rPr lang="en-GB" dirty="0"/>
            <a:t>National SEND leaders</a:t>
          </a:r>
        </a:p>
      </dgm:t>
    </dgm:pt>
    <dgm:pt modelId="{EF1FF753-031B-46CD-AA7B-6F6909B74EBE}" type="parTrans" cxnId="{87E951C2-7A06-44C8-B143-6E4E2BD7DFE3}">
      <dgm:prSet/>
      <dgm:spPr/>
      <dgm:t>
        <a:bodyPr/>
        <a:lstStyle/>
        <a:p>
          <a:endParaRPr lang="en-GB"/>
        </a:p>
      </dgm:t>
    </dgm:pt>
    <dgm:pt modelId="{7230E150-2096-445C-9D37-34B893471588}" type="sibTrans" cxnId="{87E951C2-7A06-44C8-B143-6E4E2BD7DFE3}">
      <dgm:prSet/>
      <dgm:spPr/>
      <dgm:t>
        <a:bodyPr/>
        <a:lstStyle/>
        <a:p>
          <a:endParaRPr lang="en-GB"/>
        </a:p>
      </dgm:t>
    </dgm:pt>
    <dgm:pt modelId="{7FEC07FB-57F4-4E5E-8E6C-E94494E44F13}">
      <dgm:prSet phldrT="[Text]"/>
      <dgm:spPr/>
      <dgm:t>
        <a:bodyPr/>
        <a:lstStyle/>
        <a:p>
          <a:r>
            <a:rPr lang="en-GB" dirty="0"/>
            <a:t>3 National coordinators</a:t>
          </a:r>
        </a:p>
      </dgm:t>
    </dgm:pt>
    <dgm:pt modelId="{FE81DD6F-37B9-4C8A-B8E8-A921868577C5}" type="parTrans" cxnId="{39205F0C-501E-493E-9731-F9A6FC8B7BDC}">
      <dgm:prSet/>
      <dgm:spPr/>
      <dgm:t>
        <a:bodyPr/>
        <a:lstStyle/>
        <a:p>
          <a:endParaRPr lang="en-GB"/>
        </a:p>
      </dgm:t>
    </dgm:pt>
    <dgm:pt modelId="{C9FB3CCE-8F64-4C29-B521-1BE497D7F095}" type="sibTrans" cxnId="{39205F0C-501E-493E-9731-F9A6FC8B7BDC}">
      <dgm:prSet/>
      <dgm:spPr/>
      <dgm:t>
        <a:bodyPr/>
        <a:lstStyle/>
        <a:p>
          <a:endParaRPr lang="en-GB"/>
        </a:p>
      </dgm:t>
    </dgm:pt>
    <dgm:pt modelId="{EB118B46-3BB5-4ADB-8A46-92D3FFDDA86B}" type="pres">
      <dgm:prSet presAssocID="{6DE14631-2987-4E48-B712-0D1E6802E8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0681E29-A455-44AB-A56B-8A7B3A18C43C}" type="pres">
      <dgm:prSet presAssocID="{16FC6023-1D38-4A82-BC8F-E384513A1210}" presName="Parent" presStyleLbl="node0" presStyleIdx="0" presStyleCnt="1">
        <dgm:presLayoutVars>
          <dgm:chMax val="6"/>
          <dgm:chPref val="6"/>
        </dgm:presLayoutVars>
      </dgm:prSet>
      <dgm:spPr/>
    </dgm:pt>
    <dgm:pt modelId="{90A44C99-10B7-4350-90EA-7B345A17ABDC}" type="pres">
      <dgm:prSet presAssocID="{09F794DB-1F80-413B-8B9C-1C6D9B33096A}" presName="Accent1" presStyleCnt="0"/>
      <dgm:spPr/>
    </dgm:pt>
    <dgm:pt modelId="{CCBD1B9F-DFD4-439C-88E4-77EB25FE3F04}" type="pres">
      <dgm:prSet presAssocID="{09F794DB-1F80-413B-8B9C-1C6D9B33096A}" presName="Accent" presStyleLbl="bgShp" presStyleIdx="0" presStyleCnt="6"/>
      <dgm:spPr/>
    </dgm:pt>
    <dgm:pt modelId="{ECA96CD9-5A94-4F93-BF1A-0807ADF8341A}" type="pres">
      <dgm:prSet presAssocID="{09F794DB-1F80-413B-8B9C-1C6D9B33096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0824436-6AF4-46BB-852A-50ACDCDC31C2}" type="pres">
      <dgm:prSet presAssocID="{074C16A0-6A6D-4AC6-8EF3-6D2E7FB22009}" presName="Accent2" presStyleCnt="0"/>
      <dgm:spPr/>
    </dgm:pt>
    <dgm:pt modelId="{EFD31F46-7357-4C93-9FFD-31FD21ECC59B}" type="pres">
      <dgm:prSet presAssocID="{074C16A0-6A6D-4AC6-8EF3-6D2E7FB22009}" presName="Accent" presStyleLbl="bgShp" presStyleIdx="1" presStyleCnt="6"/>
      <dgm:spPr/>
    </dgm:pt>
    <dgm:pt modelId="{0EC777C8-EEA6-4699-8BFA-A63D473825DF}" type="pres">
      <dgm:prSet presAssocID="{074C16A0-6A6D-4AC6-8EF3-6D2E7FB2200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2C29F7E-EEEC-4947-AFD3-DE34936DC438}" type="pres">
      <dgm:prSet presAssocID="{9BA864D8-7BEA-48D7-BBE5-C89BA7D3C27D}" presName="Accent3" presStyleCnt="0"/>
      <dgm:spPr/>
    </dgm:pt>
    <dgm:pt modelId="{CF206171-77BD-42CA-A245-AC35B9FA6E76}" type="pres">
      <dgm:prSet presAssocID="{9BA864D8-7BEA-48D7-BBE5-C89BA7D3C27D}" presName="Accent" presStyleLbl="bgShp" presStyleIdx="2" presStyleCnt="6"/>
      <dgm:spPr/>
    </dgm:pt>
    <dgm:pt modelId="{6B870253-D28D-4F73-8BC8-F538991713A5}" type="pres">
      <dgm:prSet presAssocID="{9BA864D8-7BEA-48D7-BBE5-C89BA7D3C27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D9D5E12-0D44-45A1-BA6B-1F77001A72AA}" type="pres">
      <dgm:prSet presAssocID="{235385FA-E1D9-477E-9150-EA356D8D1C7F}" presName="Accent4" presStyleCnt="0"/>
      <dgm:spPr/>
    </dgm:pt>
    <dgm:pt modelId="{7E2CD96A-362A-41B5-8916-52F0C6C578AB}" type="pres">
      <dgm:prSet presAssocID="{235385FA-E1D9-477E-9150-EA356D8D1C7F}" presName="Accent" presStyleLbl="bgShp" presStyleIdx="3" presStyleCnt="6"/>
      <dgm:spPr/>
    </dgm:pt>
    <dgm:pt modelId="{93CF3CD3-770E-4F44-8498-9F3EF8340FED}" type="pres">
      <dgm:prSet presAssocID="{235385FA-E1D9-477E-9150-EA356D8D1C7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0D3E02A6-CD71-42CB-9D97-37EF763FB8D1}" type="pres">
      <dgm:prSet presAssocID="{BAB75FF3-1348-4003-8AF0-F5C51495350C}" presName="Accent5" presStyleCnt="0"/>
      <dgm:spPr/>
    </dgm:pt>
    <dgm:pt modelId="{1F62E770-7D25-4131-831D-BBE865F36CBD}" type="pres">
      <dgm:prSet presAssocID="{BAB75FF3-1348-4003-8AF0-F5C51495350C}" presName="Accent" presStyleLbl="bgShp" presStyleIdx="4" presStyleCnt="6"/>
      <dgm:spPr/>
    </dgm:pt>
    <dgm:pt modelId="{9786135A-6073-404B-812A-0D9371AED966}" type="pres">
      <dgm:prSet presAssocID="{BAB75FF3-1348-4003-8AF0-F5C51495350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91CA56E7-310B-4EEE-B89A-941AE113F961}" type="pres">
      <dgm:prSet presAssocID="{7FEC07FB-57F4-4E5E-8E6C-E94494E44F13}" presName="Accent6" presStyleCnt="0"/>
      <dgm:spPr/>
    </dgm:pt>
    <dgm:pt modelId="{85844056-06AD-4BAA-B157-583374748AA7}" type="pres">
      <dgm:prSet presAssocID="{7FEC07FB-57F4-4E5E-8E6C-E94494E44F13}" presName="Accent" presStyleLbl="bgShp" presStyleIdx="5" presStyleCnt="6"/>
      <dgm:spPr/>
    </dgm:pt>
    <dgm:pt modelId="{B512B3D5-4C50-44BC-ABA8-75DB3A15994C}" type="pres">
      <dgm:prSet presAssocID="{7FEC07FB-57F4-4E5E-8E6C-E94494E44F1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9205F0C-501E-493E-9731-F9A6FC8B7BDC}" srcId="{16FC6023-1D38-4A82-BC8F-E384513A1210}" destId="{7FEC07FB-57F4-4E5E-8E6C-E94494E44F13}" srcOrd="5" destOrd="0" parTransId="{FE81DD6F-37B9-4C8A-B8E8-A921868577C5}" sibTransId="{C9FB3CCE-8F64-4C29-B521-1BE497D7F095}"/>
    <dgm:cxn modelId="{4E51301D-7D5B-4B7C-99AB-2C42CA3D426F}" type="presOf" srcId="{7FEC07FB-57F4-4E5E-8E6C-E94494E44F13}" destId="{B512B3D5-4C50-44BC-ABA8-75DB3A15994C}" srcOrd="0" destOrd="0" presId="urn:microsoft.com/office/officeart/2011/layout/HexagonRadial"/>
    <dgm:cxn modelId="{4493F622-F444-415C-8DDB-23D5ADF0C851}" type="presOf" srcId="{16FC6023-1D38-4A82-BC8F-E384513A1210}" destId="{70681E29-A455-44AB-A56B-8A7B3A18C43C}" srcOrd="0" destOrd="0" presId="urn:microsoft.com/office/officeart/2011/layout/HexagonRadial"/>
    <dgm:cxn modelId="{6DD95533-6DEE-45BE-9150-81CD1168B6D6}" srcId="{16FC6023-1D38-4A82-BC8F-E384513A1210}" destId="{074C16A0-6A6D-4AC6-8EF3-6D2E7FB22009}" srcOrd="1" destOrd="0" parTransId="{52F911F8-1368-4F4F-9916-DED7E68423B1}" sibTransId="{E574FE20-ED5E-4B51-A87B-BE9E4059D7A4}"/>
    <dgm:cxn modelId="{C7F91161-2ACD-4400-B206-12BA55178E8E}" type="presOf" srcId="{09F794DB-1F80-413B-8B9C-1C6D9B33096A}" destId="{ECA96CD9-5A94-4F93-BF1A-0807ADF8341A}" srcOrd="0" destOrd="0" presId="urn:microsoft.com/office/officeart/2011/layout/HexagonRadial"/>
    <dgm:cxn modelId="{6558024C-1DBD-42CA-92B1-1C00C45BF3B2}" type="presOf" srcId="{235385FA-E1D9-477E-9150-EA356D8D1C7F}" destId="{93CF3CD3-770E-4F44-8498-9F3EF8340FED}" srcOrd="0" destOrd="0" presId="urn:microsoft.com/office/officeart/2011/layout/HexagonRadial"/>
    <dgm:cxn modelId="{7E07D973-2A81-49DA-BF37-895ED3888AA1}" srcId="{16FC6023-1D38-4A82-BC8F-E384513A1210}" destId="{235385FA-E1D9-477E-9150-EA356D8D1C7F}" srcOrd="3" destOrd="0" parTransId="{FEBCCB7C-B5E1-4FD1-90B4-76D3DA11051F}" sibTransId="{D187A5CD-EA6D-444F-9D65-0FE4613420FA}"/>
    <dgm:cxn modelId="{C0B37E54-8734-4FB8-86BA-81F34F6D00A0}" srcId="{16FC6023-1D38-4A82-BC8F-E384513A1210}" destId="{09F794DB-1F80-413B-8B9C-1C6D9B33096A}" srcOrd="0" destOrd="0" parTransId="{87466B6C-032B-4A5A-9641-BDE73599DE0B}" sibTransId="{99355F7C-CEB2-4553-9900-8444DF285E19}"/>
    <dgm:cxn modelId="{3B701B5A-5467-43E1-8E17-B173BA3178CE}" srcId="{6DE14631-2987-4E48-B712-0D1E6802E8A1}" destId="{16FC6023-1D38-4A82-BC8F-E384513A1210}" srcOrd="0" destOrd="0" parTransId="{AE533C0C-F444-4776-ACCD-85804638FC76}" sibTransId="{C8687127-12D8-4DDC-A214-58A56BEC4A04}"/>
    <dgm:cxn modelId="{47419686-A180-47D2-B671-2DDDAB42AD7E}" srcId="{16FC6023-1D38-4A82-BC8F-E384513A1210}" destId="{9BA864D8-7BEA-48D7-BBE5-C89BA7D3C27D}" srcOrd="2" destOrd="0" parTransId="{253668BF-6E68-473C-85FA-5F134C700192}" sibTransId="{CED28A0E-8E90-46A6-A43F-6571B01F8F3A}"/>
    <dgm:cxn modelId="{B3F67F8C-82B1-4C43-AA59-8C14BFD8F8E8}" type="presOf" srcId="{6DE14631-2987-4E48-B712-0D1E6802E8A1}" destId="{EB118B46-3BB5-4ADB-8A46-92D3FFDDA86B}" srcOrd="0" destOrd="0" presId="urn:microsoft.com/office/officeart/2011/layout/HexagonRadial"/>
    <dgm:cxn modelId="{0BD1809B-1072-45BC-9EFF-E88AF01EA886}" type="presOf" srcId="{9BA864D8-7BEA-48D7-BBE5-C89BA7D3C27D}" destId="{6B870253-D28D-4F73-8BC8-F538991713A5}" srcOrd="0" destOrd="0" presId="urn:microsoft.com/office/officeart/2011/layout/HexagonRadial"/>
    <dgm:cxn modelId="{87E951C2-7A06-44C8-B143-6E4E2BD7DFE3}" srcId="{16FC6023-1D38-4A82-BC8F-E384513A1210}" destId="{BAB75FF3-1348-4003-8AF0-F5C51495350C}" srcOrd="4" destOrd="0" parTransId="{EF1FF753-031B-46CD-AA7B-6F6909B74EBE}" sibTransId="{7230E150-2096-445C-9D37-34B893471588}"/>
    <dgm:cxn modelId="{B994AACF-DC70-49AB-9F9B-E6C3C49AAEF5}" type="presOf" srcId="{BAB75FF3-1348-4003-8AF0-F5C51495350C}" destId="{9786135A-6073-404B-812A-0D9371AED966}" srcOrd="0" destOrd="0" presId="urn:microsoft.com/office/officeart/2011/layout/HexagonRadial"/>
    <dgm:cxn modelId="{F5882FEF-4B01-4BD7-9852-93FE5F6FE6DF}" type="presOf" srcId="{074C16A0-6A6D-4AC6-8EF3-6D2E7FB22009}" destId="{0EC777C8-EEA6-4699-8BFA-A63D473825DF}" srcOrd="0" destOrd="0" presId="urn:microsoft.com/office/officeart/2011/layout/HexagonRadial"/>
    <dgm:cxn modelId="{02F1F766-8F51-4305-B6A6-834444385654}" type="presParOf" srcId="{EB118B46-3BB5-4ADB-8A46-92D3FFDDA86B}" destId="{70681E29-A455-44AB-A56B-8A7B3A18C43C}" srcOrd="0" destOrd="0" presId="urn:microsoft.com/office/officeart/2011/layout/HexagonRadial"/>
    <dgm:cxn modelId="{D99048BB-D59D-4AD7-95DE-DD5A7FC364C9}" type="presParOf" srcId="{EB118B46-3BB5-4ADB-8A46-92D3FFDDA86B}" destId="{90A44C99-10B7-4350-90EA-7B345A17ABDC}" srcOrd="1" destOrd="0" presId="urn:microsoft.com/office/officeart/2011/layout/HexagonRadial"/>
    <dgm:cxn modelId="{A3D74E98-6DD0-4DC6-973C-E32698BDD595}" type="presParOf" srcId="{90A44C99-10B7-4350-90EA-7B345A17ABDC}" destId="{CCBD1B9F-DFD4-439C-88E4-77EB25FE3F04}" srcOrd="0" destOrd="0" presId="urn:microsoft.com/office/officeart/2011/layout/HexagonRadial"/>
    <dgm:cxn modelId="{E0FDEB45-EE2C-4AFF-8F48-274DA1119F06}" type="presParOf" srcId="{EB118B46-3BB5-4ADB-8A46-92D3FFDDA86B}" destId="{ECA96CD9-5A94-4F93-BF1A-0807ADF8341A}" srcOrd="2" destOrd="0" presId="urn:microsoft.com/office/officeart/2011/layout/HexagonRadial"/>
    <dgm:cxn modelId="{62BB3B10-8263-452A-9D9A-93D36B255087}" type="presParOf" srcId="{EB118B46-3BB5-4ADB-8A46-92D3FFDDA86B}" destId="{D0824436-6AF4-46BB-852A-50ACDCDC31C2}" srcOrd="3" destOrd="0" presId="urn:microsoft.com/office/officeart/2011/layout/HexagonRadial"/>
    <dgm:cxn modelId="{99EFE96B-0BC1-4AE3-B953-DB5E2BF78188}" type="presParOf" srcId="{D0824436-6AF4-46BB-852A-50ACDCDC31C2}" destId="{EFD31F46-7357-4C93-9FFD-31FD21ECC59B}" srcOrd="0" destOrd="0" presId="urn:microsoft.com/office/officeart/2011/layout/HexagonRadial"/>
    <dgm:cxn modelId="{CAFEFD1D-F7EE-433E-BAB0-19CF39E7FFC6}" type="presParOf" srcId="{EB118B46-3BB5-4ADB-8A46-92D3FFDDA86B}" destId="{0EC777C8-EEA6-4699-8BFA-A63D473825DF}" srcOrd="4" destOrd="0" presId="urn:microsoft.com/office/officeart/2011/layout/HexagonRadial"/>
    <dgm:cxn modelId="{9FB60204-F3A2-4B82-8D45-140F3041490F}" type="presParOf" srcId="{EB118B46-3BB5-4ADB-8A46-92D3FFDDA86B}" destId="{62C29F7E-EEEC-4947-AFD3-DE34936DC438}" srcOrd="5" destOrd="0" presId="urn:microsoft.com/office/officeart/2011/layout/HexagonRadial"/>
    <dgm:cxn modelId="{613D0338-C617-4120-BE72-CBC9C14B1508}" type="presParOf" srcId="{62C29F7E-EEEC-4947-AFD3-DE34936DC438}" destId="{CF206171-77BD-42CA-A245-AC35B9FA6E76}" srcOrd="0" destOrd="0" presId="urn:microsoft.com/office/officeart/2011/layout/HexagonRadial"/>
    <dgm:cxn modelId="{FA9DD85B-A69A-4EEC-AE61-236932E03FEB}" type="presParOf" srcId="{EB118B46-3BB5-4ADB-8A46-92D3FFDDA86B}" destId="{6B870253-D28D-4F73-8BC8-F538991713A5}" srcOrd="6" destOrd="0" presId="urn:microsoft.com/office/officeart/2011/layout/HexagonRadial"/>
    <dgm:cxn modelId="{72B4001D-1C79-407A-8683-520F00B87992}" type="presParOf" srcId="{EB118B46-3BB5-4ADB-8A46-92D3FFDDA86B}" destId="{0D9D5E12-0D44-45A1-BA6B-1F77001A72AA}" srcOrd="7" destOrd="0" presId="urn:microsoft.com/office/officeart/2011/layout/HexagonRadial"/>
    <dgm:cxn modelId="{A669A64F-AA1A-4C83-9CDC-D06567637A98}" type="presParOf" srcId="{0D9D5E12-0D44-45A1-BA6B-1F77001A72AA}" destId="{7E2CD96A-362A-41B5-8916-52F0C6C578AB}" srcOrd="0" destOrd="0" presId="urn:microsoft.com/office/officeart/2011/layout/HexagonRadial"/>
    <dgm:cxn modelId="{A5DBAE6F-17D7-4BE2-9523-2DFBDF23ED14}" type="presParOf" srcId="{EB118B46-3BB5-4ADB-8A46-92D3FFDDA86B}" destId="{93CF3CD3-770E-4F44-8498-9F3EF8340FED}" srcOrd="8" destOrd="0" presId="urn:microsoft.com/office/officeart/2011/layout/HexagonRadial"/>
    <dgm:cxn modelId="{77C5BDDD-9337-4128-B463-D76ECBC63C44}" type="presParOf" srcId="{EB118B46-3BB5-4ADB-8A46-92D3FFDDA86B}" destId="{0D3E02A6-CD71-42CB-9D97-37EF763FB8D1}" srcOrd="9" destOrd="0" presId="urn:microsoft.com/office/officeart/2011/layout/HexagonRadial"/>
    <dgm:cxn modelId="{5765F7AB-836A-4926-8B9D-5193B13CA461}" type="presParOf" srcId="{0D3E02A6-CD71-42CB-9D97-37EF763FB8D1}" destId="{1F62E770-7D25-4131-831D-BBE865F36CBD}" srcOrd="0" destOrd="0" presId="urn:microsoft.com/office/officeart/2011/layout/HexagonRadial"/>
    <dgm:cxn modelId="{66187244-2C03-46BC-B018-5B2ADBB106F8}" type="presParOf" srcId="{EB118B46-3BB5-4ADB-8A46-92D3FFDDA86B}" destId="{9786135A-6073-404B-812A-0D9371AED966}" srcOrd="10" destOrd="0" presId="urn:microsoft.com/office/officeart/2011/layout/HexagonRadial"/>
    <dgm:cxn modelId="{A000B9EB-9F82-4C6D-81AC-449EDBC1D764}" type="presParOf" srcId="{EB118B46-3BB5-4ADB-8A46-92D3FFDDA86B}" destId="{91CA56E7-310B-4EEE-B89A-941AE113F961}" srcOrd="11" destOrd="0" presId="urn:microsoft.com/office/officeart/2011/layout/HexagonRadial"/>
    <dgm:cxn modelId="{39B2498A-77A7-4E25-890F-F2D060BD4382}" type="presParOf" srcId="{91CA56E7-310B-4EEE-B89A-941AE113F961}" destId="{85844056-06AD-4BAA-B157-583374748AA7}" srcOrd="0" destOrd="0" presId="urn:microsoft.com/office/officeart/2011/layout/HexagonRadial"/>
    <dgm:cxn modelId="{506064CE-64FE-4804-AAE8-67A9307D7043}" type="presParOf" srcId="{EB118B46-3BB5-4ADB-8A46-92D3FFDDA86B}" destId="{B512B3D5-4C50-44BC-ABA8-75DB3A15994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D4DA3C-9A57-4CC5-A14D-615196F5A07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DE54E9E-E787-4406-A08C-CC8F6CBEAC1E}">
      <dgm:prSet/>
      <dgm:spPr>
        <a:solidFill>
          <a:srgbClr val="2E955A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baseline="0" dirty="0">
              <a:latin typeface="Arial" panose="020B0604020202020204" pitchFamily="34" charset="0"/>
              <a:cs typeface="Arial" panose="020B0604020202020204" pitchFamily="34" charset="0"/>
            </a:rPr>
            <a:t> improve the quality of teaching to children and young people with SEND, particularly in mainstream settings (both schools and further education).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E80E4-6005-4A70-9CA5-EB83C9BECEA3}" type="parTrans" cxnId="{B1974F9F-6E9D-4688-874B-F97EF27F2E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AD2E2D-E1C2-4F0D-B1EE-5D3EA892C76D}" type="sibTrans" cxnId="{B1974F9F-6E9D-4688-874B-F97EF27F2EE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EEC158-2316-48FC-8317-080D2BF495EC}">
      <dgm:prSet/>
      <dgm:spPr>
        <a:solidFill>
          <a:srgbClr val="057078"/>
        </a:solidFill>
      </dgm:spPr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To ensure needs are identified and met earlier and more effectively, and that preparation for adulthood is delivered from the earliest stages, to support effective transitions, including into employment.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054306-F0F7-4DBB-B9B9-5E5CBABFEF5E}" type="parTrans" cxnId="{ADE0BDD6-28D2-49B3-AC21-743CE77310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E6CD21-64A0-4C4B-B637-71B419E22882}" type="sibTrans" cxnId="{ADE0BDD6-28D2-49B3-AC21-743CE773106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DA431-390A-4261-8082-71AA80E6EC6B}" type="pres">
      <dgm:prSet presAssocID="{85D4DA3C-9A57-4CC5-A14D-615196F5A072}" presName="linear" presStyleCnt="0">
        <dgm:presLayoutVars>
          <dgm:animLvl val="lvl"/>
          <dgm:resizeHandles val="exact"/>
        </dgm:presLayoutVars>
      </dgm:prSet>
      <dgm:spPr/>
    </dgm:pt>
    <dgm:pt modelId="{72E448CF-2C94-471B-962A-F8D086BDB657}" type="pres">
      <dgm:prSet presAssocID="{2DE54E9E-E787-4406-A08C-CC8F6CBEAC1E}" presName="parentText" presStyleLbl="node1" presStyleIdx="0" presStyleCnt="2" custScaleY="83779">
        <dgm:presLayoutVars>
          <dgm:chMax val="0"/>
          <dgm:bulletEnabled val="1"/>
        </dgm:presLayoutVars>
      </dgm:prSet>
      <dgm:spPr/>
    </dgm:pt>
    <dgm:pt modelId="{B56CA754-B7FB-4B4B-A1FD-11101D4A43B7}" type="pres">
      <dgm:prSet presAssocID="{48AD2E2D-E1C2-4F0D-B1EE-5D3EA892C76D}" presName="spacer" presStyleCnt="0"/>
      <dgm:spPr/>
    </dgm:pt>
    <dgm:pt modelId="{4A4B0F6F-318E-4F55-AC7B-91931FDDF3ED}" type="pres">
      <dgm:prSet presAssocID="{8BEEC158-2316-48FC-8317-080D2BF495EC}" presName="parentText" presStyleLbl="node1" presStyleIdx="1" presStyleCnt="2" custScaleY="91210">
        <dgm:presLayoutVars>
          <dgm:chMax val="0"/>
          <dgm:bulletEnabled val="1"/>
        </dgm:presLayoutVars>
      </dgm:prSet>
      <dgm:spPr/>
    </dgm:pt>
  </dgm:ptLst>
  <dgm:cxnLst>
    <dgm:cxn modelId="{93283273-3489-4A7D-A546-2B49C5A44BA2}" type="presOf" srcId="{85D4DA3C-9A57-4CC5-A14D-615196F5A072}" destId="{D67DA431-390A-4261-8082-71AA80E6EC6B}" srcOrd="0" destOrd="0" presId="urn:microsoft.com/office/officeart/2005/8/layout/vList2"/>
    <dgm:cxn modelId="{08F4DC7A-AA8E-449F-A997-21F0B38BD13A}" type="presOf" srcId="{8BEEC158-2316-48FC-8317-080D2BF495EC}" destId="{4A4B0F6F-318E-4F55-AC7B-91931FDDF3ED}" srcOrd="0" destOrd="0" presId="urn:microsoft.com/office/officeart/2005/8/layout/vList2"/>
    <dgm:cxn modelId="{B1974F9F-6E9D-4688-874B-F97EF27F2EED}" srcId="{85D4DA3C-9A57-4CC5-A14D-615196F5A072}" destId="{2DE54E9E-E787-4406-A08C-CC8F6CBEAC1E}" srcOrd="0" destOrd="0" parTransId="{186E80E4-6005-4A70-9CA5-EB83C9BECEA3}" sibTransId="{48AD2E2D-E1C2-4F0D-B1EE-5D3EA892C76D}"/>
    <dgm:cxn modelId="{99688CA7-4031-4947-9FCF-EE6D7F7071C4}" type="presOf" srcId="{2DE54E9E-E787-4406-A08C-CC8F6CBEAC1E}" destId="{72E448CF-2C94-471B-962A-F8D086BDB657}" srcOrd="0" destOrd="0" presId="urn:microsoft.com/office/officeart/2005/8/layout/vList2"/>
    <dgm:cxn modelId="{ADE0BDD6-28D2-49B3-AC21-743CE7731067}" srcId="{85D4DA3C-9A57-4CC5-A14D-615196F5A072}" destId="{8BEEC158-2316-48FC-8317-080D2BF495EC}" srcOrd="1" destOrd="0" parTransId="{D7054306-F0F7-4DBB-B9B9-5E5CBABFEF5E}" sibTransId="{4BE6CD21-64A0-4C4B-B637-71B419E22882}"/>
    <dgm:cxn modelId="{944FC106-BBC4-4668-ADD8-28519F4394A9}" type="presParOf" srcId="{D67DA431-390A-4261-8082-71AA80E6EC6B}" destId="{72E448CF-2C94-471B-962A-F8D086BDB657}" srcOrd="0" destOrd="0" presId="urn:microsoft.com/office/officeart/2005/8/layout/vList2"/>
    <dgm:cxn modelId="{6A271E3C-2DC9-472F-9862-9F153514EEE1}" type="presParOf" srcId="{D67DA431-390A-4261-8082-71AA80E6EC6B}" destId="{B56CA754-B7FB-4B4B-A1FD-11101D4A43B7}" srcOrd="1" destOrd="0" presId="urn:microsoft.com/office/officeart/2005/8/layout/vList2"/>
    <dgm:cxn modelId="{60FC9010-6EAB-416E-833D-4DF98781DD69}" type="presParOf" srcId="{D67DA431-390A-4261-8082-71AA80E6EC6B}" destId="{4A4B0F6F-318E-4F55-AC7B-91931FDDF3E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62D61-CA56-4E4A-9DFF-D6E282C1D17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5335F23-2686-40A4-AA62-3F6944C5665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Online units</a:t>
          </a:r>
        </a:p>
      </dgm:t>
    </dgm:pt>
    <dgm:pt modelId="{68F102A5-4002-4A9B-8013-EAE57BDDCF07}" type="parTrans" cxnId="{D7FF8D4F-A704-42A7-B8A9-135EB2CE73B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754B16-19F3-4B9F-AB9E-A4405AF90F84}" type="sibTrans" cxnId="{D7FF8D4F-A704-42A7-B8A9-135EB2CE73B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F6385B-2F70-4AA7-94C2-24202BB1AE40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20 asynchronous units to support schools and FE workforce</a:t>
          </a:r>
        </a:p>
      </dgm:t>
    </dgm:pt>
    <dgm:pt modelId="{213D7F67-1B05-473A-9ACB-58781FA5E452}" type="parTrans" cxnId="{A540E58A-F57F-4E14-8CB3-685D7685521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54C52-2B31-4313-87C5-4673BB25696E}" type="sibTrans" cxnId="{A540E58A-F57F-4E14-8CB3-685D7685521F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716F02-1677-47E2-A434-87073B6A648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Live contextualising sessions</a:t>
          </a:r>
        </a:p>
      </dgm:t>
    </dgm:pt>
    <dgm:pt modelId="{8230A845-BDAE-41A9-9FA8-F43FB92B74D1}" type="parTrans" cxnId="{F502FD93-419B-420D-A946-62D7055000A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780027-F7AE-4EC8-90E0-F2C42B63F759}" type="sibTrans" cxnId="{F502FD93-419B-420D-A946-62D7055000A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57BF8-102E-427E-B674-2FA07DDEB46D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Online units will be supported by live, online sessions to enable delegates to contextualise the learning</a:t>
          </a:r>
        </a:p>
      </dgm:t>
    </dgm:pt>
    <dgm:pt modelId="{5AB3F6A3-4FE4-46A3-8C93-A15F1D05478E}" type="parTrans" cxnId="{A6B39772-CA1A-4828-ABCE-C3001E496FA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6850ED-467A-483D-B3F1-E660BC099CA1}" type="sibTrans" cxnId="{A6B39772-CA1A-4828-ABCE-C3001E496FA4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05F5EA-3B39-4F4D-B5E4-4FC503D9D004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Facilitated / led by RSLs / DRSLs, rolling programme across 3 years.</a:t>
          </a:r>
        </a:p>
      </dgm:t>
    </dgm:pt>
    <dgm:pt modelId="{6FC8E934-9499-4ED2-BC0C-056836D55594}" type="parTrans" cxnId="{00BF9BB4-A451-4BF2-BEC7-3EDCAC035DF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688DF-5FB0-4190-A274-9A291FCD6DEF}" type="sibTrans" cxnId="{00BF9BB4-A451-4BF2-BEC7-3EDCAC035DF5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D84DF5-63FA-4E7F-A46F-C4329B32428A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Responsive webinars</a:t>
          </a:r>
        </a:p>
      </dgm:t>
    </dgm:pt>
    <dgm:pt modelId="{37A36227-E9E6-4BB6-A3E8-960FAB94A31B}" type="parTrans" cxnId="{F7750A1B-C446-4231-9C16-8B21FA899F1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5923F1-0073-4D57-A861-E4B3FF998101}" type="sibTrans" cxnId="{F7750A1B-C446-4231-9C16-8B21FA899F16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73EF7-B6E8-43CD-9976-CE2E7AAFFF9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One per quarter</a:t>
          </a:r>
        </a:p>
      </dgm:t>
    </dgm:pt>
    <dgm:pt modelId="{3966712E-4B3A-4230-9983-261699EAC563}" type="parTrans" cxnId="{46DAD593-1941-4697-9A71-B77A41C491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835E66-DE6D-4599-91AF-1FB7AC79ACF4}" type="sibTrans" cxnId="{46DAD593-1941-4697-9A71-B77A41C49178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F9D6A1-4B40-47DD-B41A-6BC73E4E49B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To respond to needs / priorities in the sector</a:t>
          </a:r>
        </a:p>
      </dgm:t>
    </dgm:pt>
    <dgm:pt modelId="{A97A3486-5CA9-4C98-A3F7-0F4A6C9A7A3A}" type="parTrans" cxnId="{799D8A3F-131A-4ACD-942A-FC7D141C505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5816AA-003D-4073-ABB9-AD00E3D9166B}" type="sibTrans" cxnId="{799D8A3F-131A-4ACD-942A-FC7D141C5059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B07FA-284C-4FA4-969A-778F51015853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Target audience: teachers, tutors</a:t>
          </a:r>
        </a:p>
      </dgm:t>
    </dgm:pt>
    <dgm:pt modelId="{37D20C96-4691-422F-A1C4-F5A4EFF7B17F}" type="parTrans" cxnId="{E0622F4E-015E-4899-AA54-1E96E66D60F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EA2890-B3DB-490C-B7B1-841D70591B6D}" type="sibTrans" cxnId="{E0622F4E-015E-4899-AA54-1E96E66D60FE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CBFB3-4E4F-4EEB-B3E8-C48D8E437738}" type="pres">
      <dgm:prSet presAssocID="{B6D62D61-CA56-4E4A-9DFF-D6E282C1D176}" presName="Name0" presStyleCnt="0">
        <dgm:presLayoutVars>
          <dgm:dir/>
          <dgm:animLvl val="lvl"/>
          <dgm:resizeHandles val="exact"/>
        </dgm:presLayoutVars>
      </dgm:prSet>
      <dgm:spPr/>
    </dgm:pt>
    <dgm:pt modelId="{E8E4B5A3-986C-4704-87E4-3E18EF69DBE3}" type="pres">
      <dgm:prSet presAssocID="{A5335F23-2686-40A4-AA62-3F6944C56659}" presName="linNode" presStyleCnt="0"/>
      <dgm:spPr/>
    </dgm:pt>
    <dgm:pt modelId="{3D38ACB7-7040-4527-A892-100F4FA0B195}" type="pres">
      <dgm:prSet presAssocID="{A5335F23-2686-40A4-AA62-3F6944C5665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33EF8D-F641-4896-985D-0962594AEE76}" type="pres">
      <dgm:prSet presAssocID="{A5335F23-2686-40A4-AA62-3F6944C56659}" presName="descendantText" presStyleLbl="alignAccFollowNode1" presStyleIdx="0" presStyleCnt="3" custLinFactNeighborX="975" custLinFactNeighborY="867">
        <dgm:presLayoutVars>
          <dgm:bulletEnabled val="1"/>
        </dgm:presLayoutVars>
      </dgm:prSet>
      <dgm:spPr/>
    </dgm:pt>
    <dgm:pt modelId="{0AF9E952-3388-4859-9F74-0AED1F847DDF}" type="pres">
      <dgm:prSet presAssocID="{0F754B16-19F3-4B9F-AB9E-A4405AF90F84}" presName="sp" presStyleCnt="0"/>
      <dgm:spPr/>
    </dgm:pt>
    <dgm:pt modelId="{3765E93A-7834-48CE-B92D-3DE65C28C94E}" type="pres">
      <dgm:prSet presAssocID="{A1716F02-1677-47E2-A434-87073B6A648A}" presName="linNode" presStyleCnt="0"/>
      <dgm:spPr/>
    </dgm:pt>
    <dgm:pt modelId="{5C120276-4159-4D6C-8E39-EC338C6ABCE5}" type="pres">
      <dgm:prSet presAssocID="{A1716F02-1677-47E2-A434-87073B6A648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0DC827-627D-47AC-A182-DDA140679524}" type="pres">
      <dgm:prSet presAssocID="{A1716F02-1677-47E2-A434-87073B6A648A}" presName="descendantText" presStyleLbl="alignAccFollowNode1" presStyleIdx="1" presStyleCnt="3">
        <dgm:presLayoutVars>
          <dgm:bulletEnabled val="1"/>
        </dgm:presLayoutVars>
      </dgm:prSet>
      <dgm:spPr/>
    </dgm:pt>
    <dgm:pt modelId="{E27FEB5E-385E-4A2E-B884-03F0580A2716}" type="pres">
      <dgm:prSet presAssocID="{9F780027-F7AE-4EC8-90E0-F2C42B63F759}" presName="sp" presStyleCnt="0"/>
      <dgm:spPr/>
    </dgm:pt>
    <dgm:pt modelId="{9B70F55A-5610-4BD9-B104-5BD9DC16B5CF}" type="pres">
      <dgm:prSet presAssocID="{C5D84DF5-63FA-4E7F-A46F-C4329B32428A}" presName="linNode" presStyleCnt="0"/>
      <dgm:spPr/>
    </dgm:pt>
    <dgm:pt modelId="{491F78C5-ADF0-4528-874B-DEF2BD041A1B}" type="pres">
      <dgm:prSet presAssocID="{C5D84DF5-63FA-4E7F-A46F-C4329B3242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174A4EC-65AE-4432-8C7B-CED60C90DA0E}" type="pres">
      <dgm:prSet presAssocID="{C5D84DF5-63FA-4E7F-A46F-C4329B3242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687540C-7F2C-4AA5-8902-68F4F23DAAAF}" type="presOf" srcId="{3CF73EF7-B6E8-43CD-9976-CE2E7AAFFF99}" destId="{3174A4EC-65AE-4432-8C7B-CED60C90DA0E}" srcOrd="0" destOrd="0" presId="urn:microsoft.com/office/officeart/2005/8/layout/vList5"/>
    <dgm:cxn modelId="{F7750A1B-C446-4231-9C16-8B21FA899F16}" srcId="{B6D62D61-CA56-4E4A-9DFF-D6E282C1D176}" destId="{C5D84DF5-63FA-4E7F-A46F-C4329B32428A}" srcOrd="2" destOrd="0" parTransId="{37A36227-E9E6-4BB6-A3E8-960FAB94A31B}" sibTransId="{6C5923F1-0073-4D57-A861-E4B3FF998101}"/>
    <dgm:cxn modelId="{E1E9FA24-9CD0-4BAB-8439-6AE14A3CF70E}" type="presOf" srcId="{B6D62D61-CA56-4E4A-9DFF-D6E282C1D176}" destId="{C97CBFB3-4E4F-4EEB-B3E8-C48D8E437738}" srcOrd="0" destOrd="0" presId="urn:microsoft.com/office/officeart/2005/8/layout/vList5"/>
    <dgm:cxn modelId="{799D8A3F-131A-4ACD-942A-FC7D141C5059}" srcId="{C5D84DF5-63FA-4E7F-A46F-C4329B32428A}" destId="{D8F9D6A1-4B40-47DD-B41A-6BC73E4E49B9}" srcOrd="1" destOrd="0" parTransId="{A97A3486-5CA9-4C98-A3F7-0F4A6C9A7A3A}" sibTransId="{355816AA-003D-4073-ABB9-AD00E3D9166B}"/>
    <dgm:cxn modelId="{28A4F95E-C2B6-4A89-846B-506A51C31CF9}" type="presOf" srcId="{B405F5EA-3B39-4F4D-B5E4-4FC503D9D004}" destId="{880DC827-627D-47AC-A182-DDA140679524}" srcOrd="0" destOrd="1" presId="urn:microsoft.com/office/officeart/2005/8/layout/vList5"/>
    <dgm:cxn modelId="{E0622F4E-015E-4899-AA54-1E96E66D60FE}" srcId="{A5335F23-2686-40A4-AA62-3F6944C56659}" destId="{C88B07FA-284C-4FA4-969A-778F51015853}" srcOrd="1" destOrd="0" parTransId="{37D20C96-4691-422F-A1C4-F5A4EFF7B17F}" sibTransId="{D7EA2890-B3DB-490C-B7B1-841D70591B6D}"/>
    <dgm:cxn modelId="{D7FF8D4F-A704-42A7-B8A9-135EB2CE73B3}" srcId="{B6D62D61-CA56-4E4A-9DFF-D6E282C1D176}" destId="{A5335F23-2686-40A4-AA62-3F6944C56659}" srcOrd="0" destOrd="0" parTransId="{68F102A5-4002-4A9B-8013-EAE57BDDCF07}" sibTransId="{0F754B16-19F3-4B9F-AB9E-A4405AF90F84}"/>
    <dgm:cxn modelId="{A6B39772-CA1A-4828-ABCE-C3001E496FA4}" srcId="{A1716F02-1677-47E2-A434-87073B6A648A}" destId="{B0957BF8-102E-427E-B674-2FA07DDEB46D}" srcOrd="0" destOrd="0" parTransId="{5AB3F6A3-4FE4-46A3-8C93-A15F1D05478E}" sibTransId="{F36850ED-467A-483D-B3F1-E660BC099CA1}"/>
    <dgm:cxn modelId="{93DC2D7E-5D15-431B-A02B-19060B2C4055}" type="presOf" srcId="{A0F6385B-2F70-4AA7-94C2-24202BB1AE40}" destId="{BE33EF8D-F641-4896-985D-0962594AEE76}" srcOrd="0" destOrd="0" presId="urn:microsoft.com/office/officeart/2005/8/layout/vList5"/>
    <dgm:cxn modelId="{A540E58A-F57F-4E14-8CB3-685D7685521F}" srcId="{A5335F23-2686-40A4-AA62-3F6944C56659}" destId="{A0F6385B-2F70-4AA7-94C2-24202BB1AE40}" srcOrd="0" destOrd="0" parTransId="{213D7F67-1B05-473A-9ACB-58781FA5E452}" sibTransId="{EB954C52-2B31-4313-87C5-4673BB25696E}"/>
    <dgm:cxn modelId="{46DAD593-1941-4697-9A71-B77A41C49178}" srcId="{C5D84DF5-63FA-4E7F-A46F-C4329B32428A}" destId="{3CF73EF7-B6E8-43CD-9976-CE2E7AAFFF99}" srcOrd="0" destOrd="0" parTransId="{3966712E-4B3A-4230-9983-261699EAC563}" sibTransId="{3E835E66-DE6D-4599-91AF-1FB7AC79ACF4}"/>
    <dgm:cxn modelId="{F502FD93-419B-420D-A946-62D7055000A6}" srcId="{B6D62D61-CA56-4E4A-9DFF-D6E282C1D176}" destId="{A1716F02-1677-47E2-A434-87073B6A648A}" srcOrd="1" destOrd="0" parTransId="{8230A845-BDAE-41A9-9FA8-F43FB92B74D1}" sibTransId="{9F780027-F7AE-4EC8-90E0-F2C42B63F759}"/>
    <dgm:cxn modelId="{773034A7-6D6C-4E1B-9A63-C5D6F63379D5}" type="presOf" srcId="{C5D84DF5-63FA-4E7F-A46F-C4329B32428A}" destId="{491F78C5-ADF0-4528-874B-DEF2BD041A1B}" srcOrd="0" destOrd="0" presId="urn:microsoft.com/office/officeart/2005/8/layout/vList5"/>
    <dgm:cxn modelId="{CB76AAA7-101D-4E2A-8D13-CE545EC25D2B}" type="presOf" srcId="{C88B07FA-284C-4FA4-969A-778F51015853}" destId="{BE33EF8D-F641-4896-985D-0962594AEE76}" srcOrd="0" destOrd="1" presId="urn:microsoft.com/office/officeart/2005/8/layout/vList5"/>
    <dgm:cxn modelId="{00BF9BB4-A451-4BF2-BEC7-3EDCAC035DF5}" srcId="{A1716F02-1677-47E2-A434-87073B6A648A}" destId="{B405F5EA-3B39-4F4D-B5E4-4FC503D9D004}" srcOrd="1" destOrd="0" parTransId="{6FC8E934-9499-4ED2-BC0C-056836D55594}" sibTransId="{D5B688DF-5FB0-4190-A274-9A291FCD6DEF}"/>
    <dgm:cxn modelId="{D7AEAEB5-651A-4EF4-8B8E-D4D8354073E2}" type="presOf" srcId="{A5335F23-2686-40A4-AA62-3F6944C56659}" destId="{3D38ACB7-7040-4527-A892-100F4FA0B195}" srcOrd="0" destOrd="0" presId="urn:microsoft.com/office/officeart/2005/8/layout/vList5"/>
    <dgm:cxn modelId="{D70D58DD-5A69-405E-8AA8-239162D137DB}" type="presOf" srcId="{B0957BF8-102E-427E-B674-2FA07DDEB46D}" destId="{880DC827-627D-47AC-A182-DDA140679524}" srcOrd="0" destOrd="0" presId="urn:microsoft.com/office/officeart/2005/8/layout/vList5"/>
    <dgm:cxn modelId="{640A79F0-96E2-450D-875D-98FDF4CB8E42}" type="presOf" srcId="{D8F9D6A1-4B40-47DD-B41A-6BC73E4E49B9}" destId="{3174A4EC-65AE-4432-8C7B-CED60C90DA0E}" srcOrd="0" destOrd="1" presId="urn:microsoft.com/office/officeart/2005/8/layout/vList5"/>
    <dgm:cxn modelId="{9EC85EFC-3469-4B9C-BBF0-894C9935B712}" type="presOf" srcId="{A1716F02-1677-47E2-A434-87073B6A648A}" destId="{5C120276-4159-4D6C-8E39-EC338C6ABCE5}" srcOrd="0" destOrd="0" presId="urn:microsoft.com/office/officeart/2005/8/layout/vList5"/>
    <dgm:cxn modelId="{742AEECA-C4FD-44A8-A15D-A754FB02ED9A}" type="presParOf" srcId="{C97CBFB3-4E4F-4EEB-B3E8-C48D8E437738}" destId="{E8E4B5A3-986C-4704-87E4-3E18EF69DBE3}" srcOrd="0" destOrd="0" presId="urn:microsoft.com/office/officeart/2005/8/layout/vList5"/>
    <dgm:cxn modelId="{D6CC24A9-F684-4D16-BC96-4B0612C6EC42}" type="presParOf" srcId="{E8E4B5A3-986C-4704-87E4-3E18EF69DBE3}" destId="{3D38ACB7-7040-4527-A892-100F4FA0B195}" srcOrd="0" destOrd="0" presId="urn:microsoft.com/office/officeart/2005/8/layout/vList5"/>
    <dgm:cxn modelId="{9095E155-BF2F-43A8-811D-62E954B8EC6E}" type="presParOf" srcId="{E8E4B5A3-986C-4704-87E4-3E18EF69DBE3}" destId="{BE33EF8D-F641-4896-985D-0962594AEE76}" srcOrd="1" destOrd="0" presId="urn:microsoft.com/office/officeart/2005/8/layout/vList5"/>
    <dgm:cxn modelId="{9B51BA04-C3C1-42D0-838C-90E017763331}" type="presParOf" srcId="{C97CBFB3-4E4F-4EEB-B3E8-C48D8E437738}" destId="{0AF9E952-3388-4859-9F74-0AED1F847DDF}" srcOrd="1" destOrd="0" presId="urn:microsoft.com/office/officeart/2005/8/layout/vList5"/>
    <dgm:cxn modelId="{C8368E23-959C-4718-A013-CDB3B5F0DADE}" type="presParOf" srcId="{C97CBFB3-4E4F-4EEB-B3E8-C48D8E437738}" destId="{3765E93A-7834-48CE-B92D-3DE65C28C94E}" srcOrd="2" destOrd="0" presId="urn:microsoft.com/office/officeart/2005/8/layout/vList5"/>
    <dgm:cxn modelId="{79F68C95-7572-403B-8307-9D4EFC44B708}" type="presParOf" srcId="{3765E93A-7834-48CE-B92D-3DE65C28C94E}" destId="{5C120276-4159-4D6C-8E39-EC338C6ABCE5}" srcOrd="0" destOrd="0" presId="urn:microsoft.com/office/officeart/2005/8/layout/vList5"/>
    <dgm:cxn modelId="{E27E2178-1430-441E-8945-D2EBE03FAA12}" type="presParOf" srcId="{3765E93A-7834-48CE-B92D-3DE65C28C94E}" destId="{880DC827-627D-47AC-A182-DDA140679524}" srcOrd="1" destOrd="0" presId="urn:microsoft.com/office/officeart/2005/8/layout/vList5"/>
    <dgm:cxn modelId="{8005FBC1-8A19-4531-AEB1-F0C1D80EBE3D}" type="presParOf" srcId="{C97CBFB3-4E4F-4EEB-B3E8-C48D8E437738}" destId="{E27FEB5E-385E-4A2E-B884-03F0580A2716}" srcOrd="3" destOrd="0" presId="urn:microsoft.com/office/officeart/2005/8/layout/vList5"/>
    <dgm:cxn modelId="{BD622CCE-0FDE-419E-9CAD-7B5743202372}" type="presParOf" srcId="{C97CBFB3-4E4F-4EEB-B3E8-C48D8E437738}" destId="{9B70F55A-5610-4BD9-B104-5BD9DC16B5CF}" srcOrd="4" destOrd="0" presId="urn:microsoft.com/office/officeart/2005/8/layout/vList5"/>
    <dgm:cxn modelId="{476A6D4E-69AF-4786-9030-B71CA43E9CBC}" type="presParOf" srcId="{9B70F55A-5610-4BD9-B104-5BD9DC16B5CF}" destId="{491F78C5-ADF0-4528-874B-DEF2BD041A1B}" srcOrd="0" destOrd="0" presId="urn:microsoft.com/office/officeart/2005/8/layout/vList5"/>
    <dgm:cxn modelId="{ADEA0791-86BC-44FA-9770-0537C31C9715}" type="presParOf" srcId="{9B70F55A-5610-4BD9-B104-5BD9DC16B5CF}" destId="{3174A4EC-65AE-4432-8C7B-CED60C90DA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62D61-CA56-4E4A-9DFF-D6E282C1D176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A5335F23-2686-40A4-AA62-3F6944C56659}">
      <dgm:prSet phldrT="[Text]"/>
      <dgm:spPr/>
      <dgm:t>
        <a:bodyPr/>
        <a:lstStyle/>
        <a:p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Professional development groups</a:t>
          </a:r>
        </a:p>
      </dgm:t>
    </dgm:pt>
    <dgm:pt modelId="{68F102A5-4002-4A9B-8013-EAE57BDDCF07}" type="parTrans" cxnId="{D7FF8D4F-A704-42A7-B8A9-135EB2CE73B3}">
      <dgm:prSet/>
      <dgm:spPr/>
      <dgm:t>
        <a:bodyPr/>
        <a:lstStyle/>
        <a:p>
          <a:endParaRPr lang="en-GB"/>
        </a:p>
      </dgm:t>
    </dgm:pt>
    <dgm:pt modelId="{0F754B16-19F3-4B9F-AB9E-A4405AF90F84}" type="sibTrans" cxnId="{D7FF8D4F-A704-42A7-B8A9-135EB2CE73B3}">
      <dgm:prSet/>
      <dgm:spPr/>
      <dgm:t>
        <a:bodyPr/>
        <a:lstStyle/>
        <a:p>
          <a:endParaRPr lang="en-GB"/>
        </a:p>
      </dgm:t>
    </dgm:pt>
    <dgm:pt modelId="{A0F6385B-2F70-4AA7-94C2-24202BB1AE40}">
      <dgm:prSet phldrT="[Text]"/>
      <dgm:spPr/>
      <dgm:t>
        <a:bodyPr/>
        <a:lstStyle/>
        <a:p>
          <a:r>
            <a:rPr lang="en-GB" dirty="0"/>
            <a:t>Building on success of activity 2021-22</a:t>
          </a:r>
        </a:p>
      </dgm:t>
    </dgm:pt>
    <dgm:pt modelId="{213D7F67-1B05-473A-9ACB-58781FA5E452}" type="parTrans" cxnId="{A540E58A-F57F-4E14-8CB3-685D7685521F}">
      <dgm:prSet/>
      <dgm:spPr/>
      <dgm:t>
        <a:bodyPr/>
        <a:lstStyle/>
        <a:p>
          <a:endParaRPr lang="en-GB"/>
        </a:p>
      </dgm:t>
    </dgm:pt>
    <dgm:pt modelId="{EB954C52-2B31-4313-87C5-4673BB25696E}" type="sibTrans" cxnId="{A540E58A-F57F-4E14-8CB3-685D7685521F}">
      <dgm:prSet/>
      <dgm:spPr/>
      <dgm:t>
        <a:bodyPr/>
        <a:lstStyle/>
        <a:p>
          <a:endParaRPr lang="en-GB"/>
        </a:p>
      </dgm:t>
    </dgm:pt>
    <dgm:pt modelId="{A1716F02-1677-47E2-A434-87073B6A648A}">
      <dgm:prSet phldrT="[Text]"/>
      <dgm:spPr/>
      <dgm:t>
        <a:bodyPr/>
        <a:lstStyle/>
        <a:p>
          <a:r>
            <a:rPr lang="en-GB" dirty="0"/>
            <a:t>Peer reviews and mentoring</a:t>
          </a:r>
        </a:p>
      </dgm:t>
    </dgm:pt>
    <dgm:pt modelId="{8230A845-BDAE-41A9-9FA8-F43FB92B74D1}" type="parTrans" cxnId="{F502FD93-419B-420D-A946-62D7055000A6}">
      <dgm:prSet/>
      <dgm:spPr/>
      <dgm:t>
        <a:bodyPr/>
        <a:lstStyle/>
        <a:p>
          <a:endParaRPr lang="en-GB"/>
        </a:p>
      </dgm:t>
    </dgm:pt>
    <dgm:pt modelId="{9F780027-F7AE-4EC8-90E0-F2C42B63F759}" type="sibTrans" cxnId="{F502FD93-419B-420D-A946-62D7055000A6}">
      <dgm:prSet/>
      <dgm:spPr/>
      <dgm:t>
        <a:bodyPr/>
        <a:lstStyle/>
        <a:p>
          <a:endParaRPr lang="en-GB"/>
        </a:p>
      </dgm:t>
    </dgm:pt>
    <dgm:pt modelId="{B0957BF8-102E-427E-B674-2FA07DDEB46D}">
      <dgm:prSet phldrT="[Text]"/>
      <dgm:spPr/>
      <dgm:t>
        <a:bodyPr/>
        <a:lstStyle/>
        <a:p>
          <a:r>
            <a:rPr lang="en-GB" dirty="0"/>
            <a:t>Peer to peer SEND review project, for colleges</a:t>
          </a:r>
        </a:p>
      </dgm:t>
    </dgm:pt>
    <dgm:pt modelId="{5AB3F6A3-4FE4-46A3-8C93-A15F1D05478E}" type="parTrans" cxnId="{A6B39772-CA1A-4828-ABCE-C3001E496FA4}">
      <dgm:prSet/>
      <dgm:spPr/>
      <dgm:t>
        <a:bodyPr/>
        <a:lstStyle/>
        <a:p>
          <a:endParaRPr lang="en-GB"/>
        </a:p>
      </dgm:t>
    </dgm:pt>
    <dgm:pt modelId="{F36850ED-467A-483D-B3F1-E660BC099CA1}" type="sibTrans" cxnId="{A6B39772-CA1A-4828-ABCE-C3001E496FA4}">
      <dgm:prSet/>
      <dgm:spPr/>
      <dgm:t>
        <a:bodyPr/>
        <a:lstStyle/>
        <a:p>
          <a:endParaRPr lang="en-GB"/>
        </a:p>
      </dgm:t>
    </dgm:pt>
    <dgm:pt modelId="{C5D84DF5-63FA-4E7F-A46F-C4329B32428A}">
      <dgm:prSet phldrT="[Text]"/>
      <dgm:spPr/>
      <dgm:t>
        <a:bodyPr/>
        <a:lstStyle/>
        <a:p>
          <a:r>
            <a:rPr lang="en-GB" dirty="0"/>
            <a:t>Community networks</a:t>
          </a:r>
        </a:p>
      </dgm:t>
    </dgm:pt>
    <dgm:pt modelId="{37A36227-E9E6-4BB6-A3E8-960FAB94A31B}" type="parTrans" cxnId="{F7750A1B-C446-4231-9C16-8B21FA899F16}">
      <dgm:prSet/>
      <dgm:spPr/>
      <dgm:t>
        <a:bodyPr/>
        <a:lstStyle/>
        <a:p>
          <a:endParaRPr lang="en-GB"/>
        </a:p>
      </dgm:t>
    </dgm:pt>
    <dgm:pt modelId="{6C5923F1-0073-4D57-A861-E4B3FF998101}" type="sibTrans" cxnId="{F7750A1B-C446-4231-9C16-8B21FA899F16}">
      <dgm:prSet/>
      <dgm:spPr/>
      <dgm:t>
        <a:bodyPr/>
        <a:lstStyle/>
        <a:p>
          <a:endParaRPr lang="en-GB"/>
        </a:p>
      </dgm:t>
    </dgm:pt>
    <dgm:pt modelId="{3CF73EF7-B6E8-43CD-9976-CE2E7AAFFF99}">
      <dgm:prSet phldrT="[Text]"/>
      <dgm:spPr/>
      <dgm:t>
        <a:bodyPr/>
        <a:lstStyle/>
        <a:p>
          <a:r>
            <a:rPr lang="en-GB" dirty="0"/>
            <a:t>Working together for co-produced solutions to local issues</a:t>
          </a:r>
        </a:p>
      </dgm:t>
    </dgm:pt>
    <dgm:pt modelId="{3966712E-4B3A-4230-9983-261699EAC563}" type="parTrans" cxnId="{46DAD593-1941-4697-9A71-B77A41C49178}">
      <dgm:prSet/>
      <dgm:spPr/>
      <dgm:t>
        <a:bodyPr/>
        <a:lstStyle/>
        <a:p>
          <a:endParaRPr lang="en-GB"/>
        </a:p>
      </dgm:t>
    </dgm:pt>
    <dgm:pt modelId="{3E835E66-DE6D-4599-91AF-1FB7AC79ACF4}" type="sibTrans" cxnId="{46DAD593-1941-4697-9A71-B77A41C49178}">
      <dgm:prSet/>
      <dgm:spPr/>
      <dgm:t>
        <a:bodyPr/>
        <a:lstStyle/>
        <a:p>
          <a:endParaRPr lang="en-GB"/>
        </a:p>
      </dgm:t>
    </dgm:pt>
    <dgm:pt modelId="{252E8D1A-8D91-4A38-9BB9-5F3DA8778EF7}">
      <dgm:prSet phldrT="[Text]"/>
      <dgm:spPr/>
      <dgm:t>
        <a:bodyPr/>
        <a:lstStyle/>
        <a:p>
          <a:r>
            <a:rPr lang="en-GB" dirty="0"/>
            <a:t>Regional groups of school-based practitioners, supported to engage in evidence-informed, SEND based, school improvement project</a:t>
          </a:r>
        </a:p>
      </dgm:t>
    </dgm:pt>
    <dgm:pt modelId="{4847E31F-BCE3-4E09-B59B-DD836FA48FC9}" type="parTrans" cxnId="{A22700BB-5F66-4893-BBC1-781ED73B57AD}">
      <dgm:prSet/>
      <dgm:spPr/>
    </dgm:pt>
    <dgm:pt modelId="{C100F41C-3035-425B-A33E-DF3022099C40}" type="sibTrans" cxnId="{A22700BB-5F66-4893-BBC1-781ED73B57AD}">
      <dgm:prSet/>
      <dgm:spPr/>
    </dgm:pt>
    <dgm:pt modelId="{F24BE14A-F809-4614-8504-C0C987CF4F56}">
      <dgm:prSet phldrT="[Text]"/>
      <dgm:spPr/>
      <dgm:t>
        <a:bodyPr/>
        <a:lstStyle/>
        <a:p>
          <a:r>
            <a:rPr lang="en-GB" dirty="0"/>
            <a:t>Peer mentoring – support for schools who are RI, where SEND has been identified as an area to improve in Ofsted report.</a:t>
          </a:r>
        </a:p>
      </dgm:t>
    </dgm:pt>
    <dgm:pt modelId="{608B6044-CE8B-431F-B843-350BCCAE11CE}" type="parTrans" cxnId="{F63BFFAB-C00D-4EC6-9E65-EB72AA1AF72F}">
      <dgm:prSet/>
      <dgm:spPr/>
    </dgm:pt>
    <dgm:pt modelId="{A7BC1261-55CD-46E9-82F4-720CE6B20390}" type="sibTrans" cxnId="{F63BFFAB-C00D-4EC6-9E65-EB72AA1AF72F}">
      <dgm:prSet/>
      <dgm:spPr/>
    </dgm:pt>
    <dgm:pt modelId="{9BB554D8-332C-4B5D-8225-AC04A026BEFC}">
      <dgm:prSet phldrT="[Text]"/>
      <dgm:spPr/>
      <dgm:t>
        <a:bodyPr/>
        <a:lstStyle/>
        <a:p>
          <a:r>
            <a:rPr lang="en-GB" dirty="0"/>
            <a:t>Linking up existing regional networks</a:t>
          </a:r>
        </a:p>
      </dgm:t>
    </dgm:pt>
    <dgm:pt modelId="{2477FC8B-8DA9-4EAE-AB7F-762AD13C6D56}" type="parTrans" cxnId="{88A84D54-47F5-4FCD-BD20-AA5441DE7C2D}">
      <dgm:prSet/>
      <dgm:spPr/>
    </dgm:pt>
    <dgm:pt modelId="{F1325895-05CA-4239-B5CF-957430ABE772}" type="sibTrans" cxnId="{88A84D54-47F5-4FCD-BD20-AA5441DE7C2D}">
      <dgm:prSet/>
      <dgm:spPr/>
    </dgm:pt>
    <dgm:pt modelId="{22A42727-29A7-41B2-8473-F8DB52AEE02F}">
      <dgm:prSet phldrT="[Text]"/>
      <dgm:spPr/>
      <dgm:t>
        <a:bodyPr/>
        <a:lstStyle/>
        <a:p>
          <a:r>
            <a:rPr lang="en-GB" dirty="0"/>
            <a:t>Also, national focus group</a:t>
          </a:r>
        </a:p>
      </dgm:t>
    </dgm:pt>
    <dgm:pt modelId="{31C4C958-5757-4298-B2EE-D2C5F9DDC7D6}" type="parTrans" cxnId="{F64EA623-CBEB-4336-AB92-CC5B4A55E0C2}">
      <dgm:prSet/>
      <dgm:spPr/>
    </dgm:pt>
    <dgm:pt modelId="{C0654862-3751-4C40-AE13-6A4FD735A2BB}" type="sibTrans" cxnId="{F64EA623-CBEB-4336-AB92-CC5B4A55E0C2}">
      <dgm:prSet/>
      <dgm:spPr/>
    </dgm:pt>
    <dgm:pt modelId="{C97CBFB3-4E4F-4EEB-B3E8-C48D8E437738}" type="pres">
      <dgm:prSet presAssocID="{B6D62D61-CA56-4E4A-9DFF-D6E282C1D176}" presName="Name0" presStyleCnt="0">
        <dgm:presLayoutVars>
          <dgm:dir/>
          <dgm:animLvl val="lvl"/>
          <dgm:resizeHandles val="exact"/>
        </dgm:presLayoutVars>
      </dgm:prSet>
      <dgm:spPr/>
    </dgm:pt>
    <dgm:pt modelId="{E8E4B5A3-986C-4704-87E4-3E18EF69DBE3}" type="pres">
      <dgm:prSet presAssocID="{A5335F23-2686-40A4-AA62-3F6944C56659}" presName="linNode" presStyleCnt="0"/>
      <dgm:spPr/>
    </dgm:pt>
    <dgm:pt modelId="{3D38ACB7-7040-4527-A892-100F4FA0B195}" type="pres">
      <dgm:prSet presAssocID="{A5335F23-2686-40A4-AA62-3F6944C5665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33EF8D-F641-4896-985D-0962594AEE76}" type="pres">
      <dgm:prSet presAssocID="{A5335F23-2686-40A4-AA62-3F6944C56659}" presName="descendantText" presStyleLbl="alignAccFollowNode1" presStyleIdx="0" presStyleCnt="3">
        <dgm:presLayoutVars>
          <dgm:bulletEnabled val="1"/>
        </dgm:presLayoutVars>
      </dgm:prSet>
      <dgm:spPr/>
    </dgm:pt>
    <dgm:pt modelId="{0AF9E952-3388-4859-9F74-0AED1F847DDF}" type="pres">
      <dgm:prSet presAssocID="{0F754B16-19F3-4B9F-AB9E-A4405AF90F84}" presName="sp" presStyleCnt="0"/>
      <dgm:spPr/>
    </dgm:pt>
    <dgm:pt modelId="{3765E93A-7834-48CE-B92D-3DE65C28C94E}" type="pres">
      <dgm:prSet presAssocID="{A1716F02-1677-47E2-A434-87073B6A648A}" presName="linNode" presStyleCnt="0"/>
      <dgm:spPr/>
    </dgm:pt>
    <dgm:pt modelId="{5C120276-4159-4D6C-8E39-EC338C6ABCE5}" type="pres">
      <dgm:prSet presAssocID="{A1716F02-1677-47E2-A434-87073B6A648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0DC827-627D-47AC-A182-DDA140679524}" type="pres">
      <dgm:prSet presAssocID="{A1716F02-1677-47E2-A434-87073B6A648A}" presName="descendantText" presStyleLbl="alignAccFollowNode1" presStyleIdx="1" presStyleCnt="3" custLinFactNeighborX="-731">
        <dgm:presLayoutVars>
          <dgm:bulletEnabled val="1"/>
        </dgm:presLayoutVars>
      </dgm:prSet>
      <dgm:spPr/>
    </dgm:pt>
    <dgm:pt modelId="{E27FEB5E-385E-4A2E-B884-03F0580A2716}" type="pres">
      <dgm:prSet presAssocID="{9F780027-F7AE-4EC8-90E0-F2C42B63F759}" presName="sp" presStyleCnt="0"/>
      <dgm:spPr/>
    </dgm:pt>
    <dgm:pt modelId="{9B70F55A-5610-4BD9-B104-5BD9DC16B5CF}" type="pres">
      <dgm:prSet presAssocID="{C5D84DF5-63FA-4E7F-A46F-C4329B32428A}" presName="linNode" presStyleCnt="0"/>
      <dgm:spPr/>
    </dgm:pt>
    <dgm:pt modelId="{491F78C5-ADF0-4528-874B-DEF2BD041A1B}" type="pres">
      <dgm:prSet presAssocID="{C5D84DF5-63FA-4E7F-A46F-C4329B3242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174A4EC-65AE-4432-8C7B-CED60C90DA0E}" type="pres">
      <dgm:prSet presAssocID="{C5D84DF5-63FA-4E7F-A46F-C4329B3242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2687540C-7F2C-4AA5-8902-68F4F23DAAAF}" type="presOf" srcId="{3CF73EF7-B6E8-43CD-9976-CE2E7AAFFF99}" destId="{3174A4EC-65AE-4432-8C7B-CED60C90DA0E}" srcOrd="0" destOrd="0" presId="urn:microsoft.com/office/officeart/2005/8/layout/vList5"/>
    <dgm:cxn modelId="{F7750A1B-C446-4231-9C16-8B21FA899F16}" srcId="{B6D62D61-CA56-4E4A-9DFF-D6E282C1D176}" destId="{C5D84DF5-63FA-4E7F-A46F-C4329B32428A}" srcOrd="2" destOrd="0" parTransId="{37A36227-E9E6-4BB6-A3E8-960FAB94A31B}" sibTransId="{6C5923F1-0073-4D57-A861-E4B3FF998101}"/>
    <dgm:cxn modelId="{F64EA623-CBEB-4336-AB92-CC5B4A55E0C2}" srcId="{C5D84DF5-63FA-4E7F-A46F-C4329B32428A}" destId="{22A42727-29A7-41B2-8473-F8DB52AEE02F}" srcOrd="2" destOrd="0" parTransId="{31C4C958-5757-4298-B2EE-D2C5F9DDC7D6}" sibTransId="{C0654862-3751-4C40-AE13-6A4FD735A2BB}"/>
    <dgm:cxn modelId="{E1E9FA24-9CD0-4BAB-8439-6AE14A3CF70E}" type="presOf" srcId="{B6D62D61-CA56-4E4A-9DFF-D6E282C1D176}" destId="{C97CBFB3-4E4F-4EEB-B3E8-C48D8E437738}" srcOrd="0" destOrd="0" presId="urn:microsoft.com/office/officeart/2005/8/layout/vList5"/>
    <dgm:cxn modelId="{D7FF8D4F-A704-42A7-B8A9-135EB2CE73B3}" srcId="{B6D62D61-CA56-4E4A-9DFF-D6E282C1D176}" destId="{A5335F23-2686-40A4-AA62-3F6944C56659}" srcOrd="0" destOrd="0" parTransId="{68F102A5-4002-4A9B-8013-EAE57BDDCF07}" sibTransId="{0F754B16-19F3-4B9F-AB9E-A4405AF90F84}"/>
    <dgm:cxn modelId="{A6B39772-CA1A-4828-ABCE-C3001E496FA4}" srcId="{A1716F02-1677-47E2-A434-87073B6A648A}" destId="{B0957BF8-102E-427E-B674-2FA07DDEB46D}" srcOrd="0" destOrd="0" parTransId="{5AB3F6A3-4FE4-46A3-8C93-A15F1D05478E}" sibTransId="{F36850ED-467A-483D-B3F1-E660BC099CA1}"/>
    <dgm:cxn modelId="{786FB773-F350-4F52-B83B-EB5B90B5D486}" type="presOf" srcId="{252E8D1A-8D91-4A38-9BB9-5F3DA8778EF7}" destId="{BE33EF8D-F641-4896-985D-0962594AEE76}" srcOrd="0" destOrd="1" presId="urn:microsoft.com/office/officeart/2005/8/layout/vList5"/>
    <dgm:cxn modelId="{88A84D54-47F5-4FCD-BD20-AA5441DE7C2D}" srcId="{C5D84DF5-63FA-4E7F-A46F-C4329B32428A}" destId="{9BB554D8-332C-4B5D-8225-AC04A026BEFC}" srcOrd="1" destOrd="0" parTransId="{2477FC8B-8DA9-4EAE-AB7F-762AD13C6D56}" sibTransId="{F1325895-05CA-4239-B5CF-957430ABE772}"/>
    <dgm:cxn modelId="{9A528F58-BEF7-4A0E-9B08-C9367304E503}" type="presOf" srcId="{22A42727-29A7-41B2-8473-F8DB52AEE02F}" destId="{3174A4EC-65AE-4432-8C7B-CED60C90DA0E}" srcOrd="0" destOrd="2" presId="urn:microsoft.com/office/officeart/2005/8/layout/vList5"/>
    <dgm:cxn modelId="{93DC2D7E-5D15-431B-A02B-19060B2C4055}" type="presOf" srcId="{A0F6385B-2F70-4AA7-94C2-24202BB1AE40}" destId="{BE33EF8D-F641-4896-985D-0962594AEE76}" srcOrd="0" destOrd="0" presId="urn:microsoft.com/office/officeart/2005/8/layout/vList5"/>
    <dgm:cxn modelId="{A540E58A-F57F-4E14-8CB3-685D7685521F}" srcId="{A5335F23-2686-40A4-AA62-3F6944C56659}" destId="{A0F6385B-2F70-4AA7-94C2-24202BB1AE40}" srcOrd="0" destOrd="0" parTransId="{213D7F67-1B05-473A-9ACB-58781FA5E452}" sibTransId="{EB954C52-2B31-4313-87C5-4673BB25696E}"/>
    <dgm:cxn modelId="{46DAD593-1941-4697-9A71-B77A41C49178}" srcId="{C5D84DF5-63FA-4E7F-A46F-C4329B32428A}" destId="{3CF73EF7-B6E8-43CD-9976-CE2E7AAFFF99}" srcOrd="0" destOrd="0" parTransId="{3966712E-4B3A-4230-9983-261699EAC563}" sibTransId="{3E835E66-DE6D-4599-91AF-1FB7AC79ACF4}"/>
    <dgm:cxn modelId="{F502FD93-419B-420D-A946-62D7055000A6}" srcId="{B6D62D61-CA56-4E4A-9DFF-D6E282C1D176}" destId="{A1716F02-1677-47E2-A434-87073B6A648A}" srcOrd="1" destOrd="0" parTransId="{8230A845-BDAE-41A9-9FA8-F43FB92B74D1}" sibTransId="{9F780027-F7AE-4EC8-90E0-F2C42B63F759}"/>
    <dgm:cxn modelId="{773034A7-6D6C-4E1B-9A63-C5D6F63379D5}" type="presOf" srcId="{C5D84DF5-63FA-4E7F-A46F-C4329B32428A}" destId="{491F78C5-ADF0-4528-874B-DEF2BD041A1B}" srcOrd="0" destOrd="0" presId="urn:microsoft.com/office/officeart/2005/8/layout/vList5"/>
    <dgm:cxn modelId="{F63BFFAB-C00D-4EC6-9E65-EB72AA1AF72F}" srcId="{A1716F02-1677-47E2-A434-87073B6A648A}" destId="{F24BE14A-F809-4614-8504-C0C987CF4F56}" srcOrd="1" destOrd="0" parTransId="{608B6044-CE8B-431F-B843-350BCCAE11CE}" sibTransId="{A7BC1261-55CD-46E9-82F4-720CE6B20390}"/>
    <dgm:cxn modelId="{D7AEAEB5-651A-4EF4-8B8E-D4D8354073E2}" type="presOf" srcId="{A5335F23-2686-40A4-AA62-3F6944C56659}" destId="{3D38ACB7-7040-4527-A892-100F4FA0B195}" srcOrd="0" destOrd="0" presId="urn:microsoft.com/office/officeart/2005/8/layout/vList5"/>
    <dgm:cxn modelId="{A22700BB-5F66-4893-BBC1-781ED73B57AD}" srcId="{A5335F23-2686-40A4-AA62-3F6944C56659}" destId="{252E8D1A-8D91-4A38-9BB9-5F3DA8778EF7}" srcOrd="1" destOrd="0" parTransId="{4847E31F-BCE3-4E09-B59B-DD836FA48FC9}" sibTransId="{C100F41C-3035-425B-A33E-DF3022099C40}"/>
    <dgm:cxn modelId="{858B61C9-3CAF-41D3-8268-1791105A21E7}" type="presOf" srcId="{9BB554D8-332C-4B5D-8225-AC04A026BEFC}" destId="{3174A4EC-65AE-4432-8C7B-CED60C90DA0E}" srcOrd="0" destOrd="1" presId="urn:microsoft.com/office/officeart/2005/8/layout/vList5"/>
    <dgm:cxn modelId="{D70D58DD-5A69-405E-8AA8-239162D137DB}" type="presOf" srcId="{B0957BF8-102E-427E-B674-2FA07DDEB46D}" destId="{880DC827-627D-47AC-A182-DDA140679524}" srcOrd="0" destOrd="0" presId="urn:microsoft.com/office/officeart/2005/8/layout/vList5"/>
    <dgm:cxn modelId="{9EC85EFC-3469-4B9C-BBF0-894C9935B712}" type="presOf" srcId="{A1716F02-1677-47E2-A434-87073B6A648A}" destId="{5C120276-4159-4D6C-8E39-EC338C6ABCE5}" srcOrd="0" destOrd="0" presId="urn:microsoft.com/office/officeart/2005/8/layout/vList5"/>
    <dgm:cxn modelId="{483F95FF-0376-44F3-8D30-7B5CBFF50A67}" type="presOf" srcId="{F24BE14A-F809-4614-8504-C0C987CF4F56}" destId="{880DC827-627D-47AC-A182-DDA140679524}" srcOrd="0" destOrd="1" presId="urn:microsoft.com/office/officeart/2005/8/layout/vList5"/>
    <dgm:cxn modelId="{742AEECA-C4FD-44A8-A15D-A754FB02ED9A}" type="presParOf" srcId="{C97CBFB3-4E4F-4EEB-B3E8-C48D8E437738}" destId="{E8E4B5A3-986C-4704-87E4-3E18EF69DBE3}" srcOrd="0" destOrd="0" presId="urn:microsoft.com/office/officeart/2005/8/layout/vList5"/>
    <dgm:cxn modelId="{D6CC24A9-F684-4D16-BC96-4B0612C6EC42}" type="presParOf" srcId="{E8E4B5A3-986C-4704-87E4-3E18EF69DBE3}" destId="{3D38ACB7-7040-4527-A892-100F4FA0B195}" srcOrd="0" destOrd="0" presId="urn:microsoft.com/office/officeart/2005/8/layout/vList5"/>
    <dgm:cxn modelId="{9095E155-BF2F-43A8-811D-62E954B8EC6E}" type="presParOf" srcId="{E8E4B5A3-986C-4704-87E4-3E18EF69DBE3}" destId="{BE33EF8D-F641-4896-985D-0962594AEE76}" srcOrd="1" destOrd="0" presId="urn:microsoft.com/office/officeart/2005/8/layout/vList5"/>
    <dgm:cxn modelId="{9B51BA04-C3C1-42D0-838C-90E017763331}" type="presParOf" srcId="{C97CBFB3-4E4F-4EEB-B3E8-C48D8E437738}" destId="{0AF9E952-3388-4859-9F74-0AED1F847DDF}" srcOrd="1" destOrd="0" presId="urn:microsoft.com/office/officeart/2005/8/layout/vList5"/>
    <dgm:cxn modelId="{C8368E23-959C-4718-A013-CDB3B5F0DADE}" type="presParOf" srcId="{C97CBFB3-4E4F-4EEB-B3E8-C48D8E437738}" destId="{3765E93A-7834-48CE-B92D-3DE65C28C94E}" srcOrd="2" destOrd="0" presId="urn:microsoft.com/office/officeart/2005/8/layout/vList5"/>
    <dgm:cxn modelId="{79F68C95-7572-403B-8307-9D4EFC44B708}" type="presParOf" srcId="{3765E93A-7834-48CE-B92D-3DE65C28C94E}" destId="{5C120276-4159-4D6C-8E39-EC338C6ABCE5}" srcOrd="0" destOrd="0" presId="urn:microsoft.com/office/officeart/2005/8/layout/vList5"/>
    <dgm:cxn modelId="{E27E2178-1430-441E-8945-D2EBE03FAA12}" type="presParOf" srcId="{3765E93A-7834-48CE-B92D-3DE65C28C94E}" destId="{880DC827-627D-47AC-A182-DDA140679524}" srcOrd="1" destOrd="0" presId="urn:microsoft.com/office/officeart/2005/8/layout/vList5"/>
    <dgm:cxn modelId="{8005FBC1-8A19-4531-AEB1-F0C1D80EBE3D}" type="presParOf" srcId="{C97CBFB3-4E4F-4EEB-B3E8-C48D8E437738}" destId="{E27FEB5E-385E-4A2E-B884-03F0580A2716}" srcOrd="3" destOrd="0" presId="urn:microsoft.com/office/officeart/2005/8/layout/vList5"/>
    <dgm:cxn modelId="{BD622CCE-0FDE-419E-9CAD-7B5743202372}" type="presParOf" srcId="{C97CBFB3-4E4F-4EEB-B3E8-C48D8E437738}" destId="{9B70F55A-5610-4BD9-B104-5BD9DC16B5CF}" srcOrd="4" destOrd="0" presId="urn:microsoft.com/office/officeart/2005/8/layout/vList5"/>
    <dgm:cxn modelId="{476A6D4E-69AF-4786-9030-B71CA43E9CBC}" type="presParOf" srcId="{9B70F55A-5610-4BD9-B104-5BD9DC16B5CF}" destId="{491F78C5-ADF0-4528-874B-DEF2BD041A1B}" srcOrd="0" destOrd="0" presId="urn:microsoft.com/office/officeart/2005/8/layout/vList5"/>
    <dgm:cxn modelId="{ADEA0791-86BC-44FA-9770-0537C31C9715}" type="presParOf" srcId="{9B70F55A-5610-4BD9-B104-5BD9DC16B5CF}" destId="{3174A4EC-65AE-4432-8C7B-CED60C90DA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62D61-CA56-4E4A-9DFF-D6E282C1D17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A5335F23-2686-40A4-AA62-3F6944C56659}">
      <dgm:prSet phldrT="[Text]"/>
      <dgm:spPr/>
      <dgm:t>
        <a:bodyPr/>
        <a:lstStyle/>
        <a:p>
          <a:r>
            <a:rPr lang="en-GB" dirty="0"/>
            <a:t>Resources update and exemplification</a:t>
          </a:r>
        </a:p>
      </dgm:t>
    </dgm:pt>
    <dgm:pt modelId="{68F102A5-4002-4A9B-8013-EAE57BDDCF07}" type="parTrans" cxnId="{D7FF8D4F-A704-42A7-B8A9-135EB2CE73B3}">
      <dgm:prSet/>
      <dgm:spPr/>
      <dgm:t>
        <a:bodyPr/>
        <a:lstStyle/>
        <a:p>
          <a:endParaRPr lang="en-GB"/>
        </a:p>
      </dgm:t>
    </dgm:pt>
    <dgm:pt modelId="{0F754B16-19F3-4B9F-AB9E-A4405AF90F84}" type="sibTrans" cxnId="{D7FF8D4F-A704-42A7-B8A9-135EB2CE73B3}">
      <dgm:prSet/>
      <dgm:spPr/>
      <dgm:t>
        <a:bodyPr/>
        <a:lstStyle/>
        <a:p>
          <a:endParaRPr lang="en-GB"/>
        </a:p>
      </dgm:t>
    </dgm:pt>
    <dgm:pt modelId="{A0F6385B-2F70-4AA7-94C2-24202BB1AE40}">
      <dgm:prSet phldrT="[Text]"/>
      <dgm:spPr/>
      <dgm:t>
        <a:bodyPr/>
        <a:lstStyle/>
        <a:p>
          <a:r>
            <a:rPr lang="en-GB" dirty="0"/>
            <a:t>Develop</a:t>
          </a:r>
          <a:r>
            <a:rPr lang="en-GB" baseline="0" dirty="0"/>
            <a:t> material to further support the use of existing resources, e.g. case studies, videos</a:t>
          </a:r>
          <a:endParaRPr lang="en-GB" dirty="0"/>
        </a:p>
      </dgm:t>
    </dgm:pt>
    <dgm:pt modelId="{213D7F67-1B05-473A-9ACB-58781FA5E452}" type="parTrans" cxnId="{A540E58A-F57F-4E14-8CB3-685D7685521F}">
      <dgm:prSet/>
      <dgm:spPr/>
      <dgm:t>
        <a:bodyPr/>
        <a:lstStyle/>
        <a:p>
          <a:endParaRPr lang="en-GB"/>
        </a:p>
      </dgm:t>
    </dgm:pt>
    <dgm:pt modelId="{EB954C52-2B31-4313-87C5-4673BB25696E}" type="sibTrans" cxnId="{A540E58A-F57F-4E14-8CB3-685D7685521F}">
      <dgm:prSet/>
      <dgm:spPr/>
      <dgm:t>
        <a:bodyPr/>
        <a:lstStyle/>
        <a:p>
          <a:endParaRPr lang="en-GB"/>
        </a:p>
      </dgm:t>
    </dgm:pt>
    <dgm:pt modelId="{A1716F02-1677-47E2-A434-87073B6A648A}">
      <dgm:prSet phldrT="[Text]"/>
      <dgm:spPr/>
      <dgm:t>
        <a:bodyPr/>
        <a:lstStyle/>
        <a:p>
          <a:r>
            <a:rPr lang="en-GB" dirty="0"/>
            <a:t>Sector-led research</a:t>
          </a:r>
        </a:p>
      </dgm:t>
    </dgm:pt>
    <dgm:pt modelId="{8230A845-BDAE-41A9-9FA8-F43FB92B74D1}" type="parTrans" cxnId="{F502FD93-419B-420D-A946-62D7055000A6}">
      <dgm:prSet/>
      <dgm:spPr/>
      <dgm:t>
        <a:bodyPr/>
        <a:lstStyle/>
        <a:p>
          <a:endParaRPr lang="en-GB"/>
        </a:p>
      </dgm:t>
    </dgm:pt>
    <dgm:pt modelId="{9F780027-F7AE-4EC8-90E0-F2C42B63F759}" type="sibTrans" cxnId="{F502FD93-419B-420D-A946-62D7055000A6}">
      <dgm:prSet/>
      <dgm:spPr/>
      <dgm:t>
        <a:bodyPr/>
        <a:lstStyle/>
        <a:p>
          <a:endParaRPr lang="en-GB"/>
        </a:p>
      </dgm:t>
    </dgm:pt>
    <dgm:pt modelId="{B0957BF8-102E-427E-B674-2FA07DDEB46D}">
      <dgm:prSet phldrT="[Text]"/>
      <dgm:spPr/>
      <dgm:t>
        <a:bodyPr/>
        <a:lstStyle/>
        <a:p>
          <a:r>
            <a:rPr lang="en-GB" dirty="0"/>
            <a:t>Action research and lesson study for SEND</a:t>
          </a:r>
        </a:p>
      </dgm:t>
    </dgm:pt>
    <dgm:pt modelId="{5AB3F6A3-4FE4-46A3-8C93-A15F1D05478E}" type="parTrans" cxnId="{A6B39772-CA1A-4828-ABCE-C3001E496FA4}">
      <dgm:prSet/>
      <dgm:spPr/>
      <dgm:t>
        <a:bodyPr/>
        <a:lstStyle/>
        <a:p>
          <a:endParaRPr lang="en-GB"/>
        </a:p>
      </dgm:t>
    </dgm:pt>
    <dgm:pt modelId="{F36850ED-467A-483D-B3F1-E660BC099CA1}" type="sibTrans" cxnId="{A6B39772-CA1A-4828-ABCE-C3001E496FA4}">
      <dgm:prSet/>
      <dgm:spPr/>
      <dgm:t>
        <a:bodyPr/>
        <a:lstStyle/>
        <a:p>
          <a:endParaRPr lang="en-GB"/>
        </a:p>
      </dgm:t>
    </dgm:pt>
    <dgm:pt modelId="{C5D84DF5-63FA-4E7F-A46F-C4329B32428A}">
      <dgm:prSet phldrT="[Text]"/>
      <dgm:spPr/>
      <dgm:t>
        <a:bodyPr/>
        <a:lstStyle/>
        <a:p>
          <a:r>
            <a:rPr lang="en-GB" dirty="0"/>
            <a:t>Regional networking and support</a:t>
          </a:r>
        </a:p>
      </dgm:t>
    </dgm:pt>
    <dgm:pt modelId="{37A36227-E9E6-4BB6-A3E8-960FAB94A31B}" type="parTrans" cxnId="{F7750A1B-C446-4231-9C16-8B21FA899F16}">
      <dgm:prSet/>
      <dgm:spPr/>
      <dgm:t>
        <a:bodyPr/>
        <a:lstStyle/>
        <a:p>
          <a:endParaRPr lang="en-GB"/>
        </a:p>
      </dgm:t>
    </dgm:pt>
    <dgm:pt modelId="{6C5923F1-0073-4D57-A861-E4B3FF998101}" type="sibTrans" cxnId="{F7750A1B-C446-4231-9C16-8B21FA899F16}">
      <dgm:prSet/>
      <dgm:spPr/>
      <dgm:t>
        <a:bodyPr/>
        <a:lstStyle/>
        <a:p>
          <a:endParaRPr lang="en-GB"/>
        </a:p>
      </dgm:t>
    </dgm:pt>
    <dgm:pt modelId="{3CF73EF7-B6E8-43CD-9976-CE2E7AAFFF99}">
      <dgm:prSet phldrT="[Text]"/>
      <dgm:spPr/>
      <dgm:t>
        <a:bodyPr/>
        <a:lstStyle/>
        <a:p>
          <a:r>
            <a:rPr lang="en-GB" dirty="0"/>
            <a:t>School-based practitioners</a:t>
          </a:r>
        </a:p>
      </dgm:t>
    </dgm:pt>
    <dgm:pt modelId="{3966712E-4B3A-4230-9983-261699EAC563}" type="parTrans" cxnId="{46DAD593-1941-4697-9A71-B77A41C49178}">
      <dgm:prSet/>
      <dgm:spPr/>
      <dgm:t>
        <a:bodyPr/>
        <a:lstStyle/>
        <a:p>
          <a:endParaRPr lang="en-GB"/>
        </a:p>
      </dgm:t>
    </dgm:pt>
    <dgm:pt modelId="{3E835E66-DE6D-4599-91AF-1FB7AC79ACF4}" type="sibTrans" cxnId="{46DAD593-1941-4697-9A71-B77A41C49178}">
      <dgm:prSet/>
      <dgm:spPr/>
      <dgm:t>
        <a:bodyPr/>
        <a:lstStyle/>
        <a:p>
          <a:endParaRPr lang="en-GB"/>
        </a:p>
      </dgm:t>
    </dgm:pt>
    <dgm:pt modelId="{D1344F88-38A1-4611-BEFD-1B6435C85737}">
      <dgm:prSet phldrT="[Text]"/>
      <dgm:spPr/>
      <dgm:t>
        <a:bodyPr/>
        <a:lstStyle/>
        <a:p>
          <a:r>
            <a:rPr lang="en-GB" dirty="0"/>
            <a:t>Consider outcome of SEND Review</a:t>
          </a:r>
        </a:p>
      </dgm:t>
    </dgm:pt>
    <dgm:pt modelId="{662661C3-0CA4-4765-8D04-16523BD02D98}" type="parTrans" cxnId="{72560E99-08A1-4419-AE1F-02FB0C65107E}">
      <dgm:prSet/>
      <dgm:spPr/>
      <dgm:t>
        <a:bodyPr/>
        <a:lstStyle/>
        <a:p>
          <a:endParaRPr lang="en-GB"/>
        </a:p>
      </dgm:t>
    </dgm:pt>
    <dgm:pt modelId="{2AEFC315-F60B-4D81-8319-E1E4DCC2FEE5}" type="sibTrans" cxnId="{72560E99-08A1-4419-AE1F-02FB0C65107E}">
      <dgm:prSet/>
      <dgm:spPr/>
      <dgm:t>
        <a:bodyPr/>
        <a:lstStyle/>
        <a:p>
          <a:endParaRPr lang="en-GB"/>
        </a:p>
      </dgm:t>
    </dgm:pt>
    <dgm:pt modelId="{07B0B904-881A-4648-BC72-951F3A92D6E3}">
      <dgm:prSet phldrT="[Text]"/>
      <dgm:spPr/>
      <dgm:t>
        <a:bodyPr/>
        <a:lstStyle/>
        <a:p>
          <a:r>
            <a:rPr lang="en-GB" dirty="0"/>
            <a:t>Innovation for SEND</a:t>
          </a:r>
        </a:p>
      </dgm:t>
    </dgm:pt>
    <dgm:pt modelId="{C02815B7-1979-4103-9AF4-32EC6DC4E8C8}" type="parTrans" cxnId="{409633F3-3026-46B9-8802-47001FA84769}">
      <dgm:prSet/>
      <dgm:spPr/>
      <dgm:t>
        <a:bodyPr/>
        <a:lstStyle/>
        <a:p>
          <a:endParaRPr lang="en-GB"/>
        </a:p>
      </dgm:t>
    </dgm:pt>
    <dgm:pt modelId="{7623BBAC-8D05-4D94-B149-6D777D0E7181}" type="sibTrans" cxnId="{409633F3-3026-46B9-8802-47001FA84769}">
      <dgm:prSet/>
      <dgm:spPr/>
      <dgm:t>
        <a:bodyPr/>
        <a:lstStyle/>
        <a:p>
          <a:endParaRPr lang="en-GB"/>
        </a:p>
      </dgm:t>
    </dgm:pt>
    <dgm:pt modelId="{BFA40BEB-DEA4-4F35-8918-8A4A104206EE}">
      <dgm:prSet phldrT="[Text]"/>
      <dgm:spPr/>
      <dgm:t>
        <a:bodyPr/>
        <a:lstStyle/>
        <a:p>
          <a:r>
            <a:rPr lang="en-GB" dirty="0"/>
            <a:t>Supporting prioritisation of SEND across the region</a:t>
          </a:r>
        </a:p>
      </dgm:t>
    </dgm:pt>
    <dgm:pt modelId="{ED70921B-BC2E-4CF5-812D-D977373011F8}" type="parTrans" cxnId="{A0CB8702-2190-4D7B-B903-3A14337C2712}">
      <dgm:prSet/>
      <dgm:spPr/>
      <dgm:t>
        <a:bodyPr/>
        <a:lstStyle/>
        <a:p>
          <a:endParaRPr lang="en-GB"/>
        </a:p>
      </dgm:t>
    </dgm:pt>
    <dgm:pt modelId="{437A13E3-C222-41D2-8D96-362C225C88D9}" type="sibTrans" cxnId="{A0CB8702-2190-4D7B-B903-3A14337C2712}">
      <dgm:prSet/>
      <dgm:spPr/>
      <dgm:t>
        <a:bodyPr/>
        <a:lstStyle/>
        <a:p>
          <a:endParaRPr lang="en-GB"/>
        </a:p>
      </dgm:t>
    </dgm:pt>
    <dgm:pt modelId="{C97CBFB3-4E4F-4EEB-B3E8-C48D8E437738}" type="pres">
      <dgm:prSet presAssocID="{B6D62D61-CA56-4E4A-9DFF-D6E282C1D176}" presName="Name0" presStyleCnt="0">
        <dgm:presLayoutVars>
          <dgm:dir/>
          <dgm:animLvl val="lvl"/>
          <dgm:resizeHandles val="exact"/>
        </dgm:presLayoutVars>
      </dgm:prSet>
      <dgm:spPr/>
    </dgm:pt>
    <dgm:pt modelId="{E8E4B5A3-986C-4704-87E4-3E18EF69DBE3}" type="pres">
      <dgm:prSet presAssocID="{A5335F23-2686-40A4-AA62-3F6944C56659}" presName="linNode" presStyleCnt="0"/>
      <dgm:spPr/>
    </dgm:pt>
    <dgm:pt modelId="{3D38ACB7-7040-4527-A892-100F4FA0B195}" type="pres">
      <dgm:prSet presAssocID="{A5335F23-2686-40A4-AA62-3F6944C5665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E33EF8D-F641-4896-985D-0962594AEE76}" type="pres">
      <dgm:prSet presAssocID="{A5335F23-2686-40A4-AA62-3F6944C56659}" presName="descendantText" presStyleLbl="alignAccFollowNode1" presStyleIdx="0" presStyleCnt="3">
        <dgm:presLayoutVars>
          <dgm:bulletEnabled val="1"/>
        </dgm:presLayoutVars>
      </dgm:prSet>
      <dgm:spPr/>
    </dgm:pt>
    <dgm:pt modelId="{0AF9E952-3388-4859-9F74-0AED1F847DDF}" type="pres">
      <dgm:prSet presAssocID="{0F754B16-19F3-4B9F-AB9E-A4405AF90F84}" presName="sp" presStyleCnt="0"/>
      <dgm:spPr/>
    </dgm:pt>
    <dgm:pt modelId="{3765E93A-7834-48CE-B92D-3DE65C28C94E}" type="pres">
      <dgm:prSet presAssocID="{A1716F02-1677-47E2-A434-87073B6A648A}" presName="linNode" presStyleCnt="0"/>
      <dgm:spPr/>
    </dgm:pt>
    <dgm:pt modelId="{5C120276-4159-4D6C-8E39-EC338C6ABCE5}" type="pres">
      <dgm:prSet presAssocID="{A1716F02-1677-47E2-A434-87073B6A648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80DC827-627D-47AC-A182-DDA140679524}" type="pres">
      <dgm:prSet presAssocID="{A1716F02-1677-47E2-A434-87073B6A648A}" presName="descendantText" presStyleLbl="alignAccFollowNode1" presStyleIdx="1" presStyleCnt="3">
        <dgm:presLayoutVars>
          <dgm:bulletEnabled val="1"/>
        </dgm:presLayoutVars>
      </dgm:prSet>
      <dgm:spPr/>
    </dgm:pt>
    <dgm:pt modelId="{E27FEB5E-385E-4A2E-B884-03F0580A2716}" type="pres">
      <dgm:prSet presAssocID="{9F780027-F7AE-4EC8-90E0-F2C42B63F759}" presName="sp" presStyleCnt="0"/>
      <dgm:spPr/>
    </dgm:pt>
    <dgm:pt modelId="{9B70F55A-5610-4BD9-B104-5BD9DC16B5CF}" type="pres">
      <dgm:prSet presAssocID="{C5D84DF5-63FA-4E7F-A46F-C4329B32428A}" presName="linNode" presStyleCnt="0"/>
      <dgm:spPr/>
    </dgm:pt>
    <dgm:pt modelId="{491F78C5-ADF0-4528-874B-DEF2BD041A1B}" type="pres">
      <dgm:prSet presAssocID="{C5D84DF5-63FA-4E7F-A46F-C4329B32428A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3174A4EC-65AE-4432-8C7B-CED60C90DA0E}" type="pres">
      <dgm:prSet presAssocID="{C5D84DF5-63FA-4E7F-A46F-C4329B32428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0CB8702-2190-4D7B-B903-3A14337C2712}" srcId="{C5D84DF5-63FA-4E7F-A46F-C4329B32428A}" destId="{BFA40BEB-DEA4-4F35-8918-8A4A104206EE}" srcOrd="1" destOrd="0" parTransId="{ED70921B-BC2E-4CF5-812D-D977373011F8}" sibTransId="{437A13E3-C222-41D2-8D96-362C225C88D9}"/>
    <dgm:cxn modelId="{2687540C-7F2C-4AA5-8902-68F4F23DAAAF}" type="presOf" srcId="{3CF73EF7-B6E8-43CD-9976-CE2E7AAFFF99}" destId="{3174A4EC-65AE-4432-8C7B-CED60C90DA0E}" srcOrd="0" destOrd="0" presId="urn:microsoft.com/office/officeart/2005/8/layout/vList5"/>
    <dgm:cxn modelId="{F7750A1B-C446-4231-9C16-8B21FA899F16}" srcId="{B6D62D61-CA56-4E4A-9DFF-D6E282C1D176}" destId="{C5D84DF5-63FA-4E7F-A46F-C4329B32428A}" srcOrd="2" destOrd="0" parTransId="{37A36227-E9E6-4BB6-A3E8-960FAB94A31B}" sibTransId="{6C5923F1-0073-4D57-A861-E4B3FF998101}"/>
    <dgm:cxn modelId="{E1E9FA24-9CD0-4BAB-8439-6AE14A3CF70E}" type="presOf" srcId="{B6D62D61-CA56-4E4A-9DFF-D6E282C1D176}" destId="{C97CBFB3-4E4F-4EEB-B3E8-C48D8E437738}" srcOrd="0" destOrd="0" presId="urn:microsoft.com/office/officeart/2005/8/layout/vList5"/>
    <dgm:cxn modelId="{D7FF8D4F-A704-42A7-B8A9-135EB2CE73B3}" srcId="{B6D62D61-CA56-4E4A-9DFF-D6E282C1D176}" destId="{A5335F23-2686-40A4-AA62-3F6944C56659}" srcOrd="0" destOrd="0" parTransId="{68F102A5-4002-4A9B-8013-EAE57BDDCF07}" sibTransId="{0F754B16-19F3-4B9F-AB9E-A4405AF90F84}"/>
    <dgm:cxn modelId="{A6B39772-CA1A-4828-ABCE-C3001E496FA4}" srcId="{A1716F02-1677-47E2-A434-87073B6A648A}" destId="{B0957BF8-102E-427E-B674-2FA07DDEB46D}" srcOrd="0" destOrd="0" parTransId="{5AB3F6A3-4FE4-46A3-8C93-A15F1D05478E}" sibTransId="{F36850ED-467A-483D-B3F1-E660BC099CA1}"/>
    <dgm:cxn modelId="{93DC2D7E-5D15-431B-A02B-19060B2C4055}" type="presOf" srcId="{A0F6385B-2F70-4AA7-94C2-24202BB1AE40}" destId="{BE33EF8D-F641-4896-985D-0962594AEE76}" srcOrd="0" destOrd="0" presId="urn:microsoft.com/office/officeart/2005/8/layout/vList5"/>
    <dgm:cxn modelId="{A540E58A-F57F-4E14-8CB3-685D7685521F}" srcId="{A5335F23-2686-40A4-AA62-3F6944C56659}" destId="{A0F6385B-2F70-4AA7-94C2-24202BB1AE40}" srcOrd="0" destOrd="0" parTransId="{213D7F67-1B05-473A-9ACB-58781FA5E452}" sibTransId="{EB954C52-2B31-4313-87C5-4673BB25696E}"/>
    <dgm:cxn modelId="{46DAD593-1941-4697-9A71-B77A41C49178}" srcId="{C5D84DF5-63FA-4E7F-A46F-C4329B32428A}" destId="{3CF73EF7-B6E8-43CD-9976-CE2E7AAFFF99}" srcOrd="0" destOrd="0" parTransId="{3966712E-4B3A-4230-9983-261699EAC563}" sibTransId="{3E835E66-DE6D-4599-91AF-1FB7AC79ACF4}"/>
    <dgm:cxn modelId="{F502FD93-419B-420D-A946-62D7055000A6}" srcId="{B6D62D61-CA56-4E4A-9DFF-D6E282C1D176}" destId="{A1716F02-1677-47E2-A434-87073B6A648A}" srcOrd="1" destOrd="0" parTransId="{8230A845-BDAE-41A9-9FA8-F43FB92B74D1}" sibTransId="{9F780027-F7AE-4EC8-90E0-F2C42B63F759}"/>
    <dgm:cxn modelId="{72560E99-08A1-4419-AE1F-02FB0C65107E}" srcId="{A5335F23-2686-40A4-AA62-3F6944C56659}" destId="{D1344F88-38A1-4611-BEFD-1B6435C85737}" srcOrd="1" destOrd="0" parTransId="{662661C3-0CA4-4765-8D04-16523BD02D98}" sibTransId="{2AEFC315-F60B-4D81-8319-E1E4DCC2FEE5}"/>
    <dgm:cxn modelId="{773034A7-6D6C-4E1B-9A63-C5D6F63379D5}" type="presOf" srcId="{C5D84DF5-63FA-4E7F-A46F-C4329B32428A}" destId="{491F78C5-ADF0-4528-874B-DEF2BD041A1B}" srcOrd="0" destOrd="0" presId="urn:microsoft.com/office/officeart/2005/8/layout/vList5"/>
    <dgm:cxn modelId="{584209AD-EAA0-4106-BBB3-FCAA66EDFB29}" type="presOf" srcId="{D1344F88-38A1-4611-BEFD-1B6435C85737}" destId="{BE33EF8D-F641-4896-985D-0962594AEE76}" srcOrd="0" destOrd="1" presId="urn:microsoft.com/office/officeart/2005/8/layout/vList5"/>
    <dgm:cxn modelId="{D7AEAEB5-651A-4EF4-8B8E-D4D8354073E2}" type="presOf" srcId="{A5335F23-2686-40A4-AA62-3F6944C56659}" destId="{3D38ACB7-7040-4527-A892-100F4FA0B195}" srcOrd="0" destOrd="0" presId="urn:microsoft.com/office/officeart/2005/8/layout/vList5"/>
    <dgm:cxn modelId="{8AE9C6CB-D9E4-4899-A2A7-9B0A0CFF71BA}" type="presOf" srcId="{BFA40BEB-DEA4-4F35-8918-8A4A104206EE}" destId="{3174A4EC-65AE-4432-8C7B-CED60C90DA0E}" srcOrd="0" destOrd="1" presId="urn:microsoft.com/office/officeart/2005/8/layout/vList5"/>
    <dgm:cxn modelId="{D70D58DD-5A69-405E-8AA8-239162D137DB}" type="presOf" srcId="{B0957BF8-102E-427E-B674-2FA07DDEB46D}" destId="{880DC827-627D-47AC-A182-DDA140679524}" srcOrd="0" destOrd="0" presId="urn:microsoft.com/office/officeart/2005/8/layout/vList5"/>
    <dgm:cxn modelId="{6983CBE4-FDFE-49CC-9DB1-7C47DE802669}" type="presOf" srcId="{07B0B904-881A-4648-BC72-951F3A92D6E3}" destId="{880DC827-627D-47AC-A182-DDA140679524}" srcOrd="0" destOrd="1" presId="urn:microsoft.com/office/officeart/2005/8/layout/vList5"/>
    <dgm:cxn modelId="{409633F3-3026-46B9-8802-47001FA84769}" srcId="{A1716F02-1677-47E2-A434-87073B6A648A}" destId="{07B0B904-881A-4648-BC72-951F3A92D6E3}" srcOrd="1" destOrd="0" parTransId="{C02815B7-1979-4103-9AF4-32EC6DC4E8C8}" sibTransId="{7623BBAC-8D05-4D94-B149-6D777D0E7181}"/>
    <dgm:cxn modelId="{9EC85EFC-3469-4B9C-BBF0-894C9935B712}" type="presOf" srcId="{A1716F02-1677-47E2-A434-87073B6A648A}" destId="{5C120276-4159-4D6C-8E39-EC338C6ABCE5}" srcOrd="0" destOrd="0" presId="urn:microsoft.com/office/officeart/2005/8/layout/vList5"/>
    <dgm:cxn modelId="{742AEECA-C4FD-44A8-A15D-A754FB02ED9A}" type="presParOf" srcId="{C97CBFB3-4E4F-4EEB-B3E8-C48D8E437738}" destId="{E8E4B5A3-986C-4704-87E4-3E18EF69DBE3}" srcOrd="0" destOrd="0" presId="urn:microsoft.com/office/officeart/2005/8/layout/vList5"/>
    <dgm:cxn modelId="{D6CC24A9-F684-4D16-BC96-4B0612C6EC42}" type="presParOf" srcId="{E8E4B5A3-986C-4704-87E4-3E18EF69DBE3}" destId="{3D38ACB7-7040-4527-A892-100F4FA0B195}" srcOrd="0" destOrd="0" presId="urn:microsoft.com/office/officeart/2005/8/layout/vList5"/>
    <dgm:cxn modelId="{9095E155-BF2F-43A8-811D-62E954B8EC6E}" type="presParOf" srcId="{E8E4B5A3-986C-4704-87E4-3E18EF69DBE3}" destId="{BE33EF8D-F641-4896-985D-0962594AEE76}" srcOrd="1" destOrd="0" presId="urn:microsoft.com/office/officeart/2005/8/layout/vList5"/>
    <dgm:cxn modelId="{9B51BA04-C3C1-42D0-838C-90E017763331}" type="presParOf" srcId="{C97CBFB3-4E4F-4EEB-B3E8-C48D8E437738}" destId="{0AF9E952-3388-4859-9F74-0AED1F847DDF}" srcOrd="1" destOrd="0" presId="urn:microsoft.com/office/officeart/2005/8/layout/vList5"/>
    <dgm:cxn modelId="{C8368E23-959C-4718-A013-CDB3B5F0DADE}" type="presParOf" srcId="{C97CBFB3-4E4F-4EEB-B3E8-C48D8E437738}" destId="{3765E93A-7834-48CE-B92D-3DE65C28C94E}" srcOrd="2" destOrd="0" presId="urn:microsoft.com/office/officeart/2005/8/layout/vList5"/>
    <dgm:cxn modelId="{79F68C95-7572-403B-8307-9D4EFC44B708}" type="presParOf" srcId="{3765E93A-7834-48CE-B92D-3DE65C28C94E}" destId="{5C120276-4159-4D6C-8E39-EC338C6ABCE5}" srcOrd="0" destOrd="0" presId="urn:microsoft.com/office/officeart/2005/8/layout/vList5"/>
    <dgm:cxn modelId="{E27E2178-1430-441E-8945-D2EBE03FAA12}" type="presParOf" srcId="{3765E93A-7834-48CE-B92D-3DE65C28C94E}" destId="{880DC827-627D-47AC-A182-DDA140679524}" srcOrd="1" destOrd="0" presId="urn:microsoft.com/office/officeart/2005/8/layout/vList5"/>
    <dgm:cxn modelId="{8005FBC1-8A19-4531-AEB1-F0C1D80EBE3D}" type="presParOf" srcId="{C97CBFB3-4E4F-4EEB-B3E8-C48D8E437738}" destId="{E27FEB5E-385E-4A2E-B884-03F0580A2716}" srcOrd="3" destOrd="0" presId="urn:microsoft.com/office/officeart/2005/8/layout/vList5"/>
    <dgm:cxn modelId="{BD622CCE-0FDE-419E-9CAD-7B5743202372}" type="presParOf" srcId="{C97CBFB3-4E4F-4EEB-B3E8-C48D8E437738}" destId="{9B70F55A-5610-4BD9-B104-5BD9DC16B5CF}" srcOrd="4" destOrd="0" presId="urn:microsoft.com/office/officeart/2005/8/layout/vList5"/>
    <dgm:cxn modelId="{476A6D4E-69AF-4786-9030-B71CA43E9CBC}" type="presParOf" srcId="{9B70F55A-5610-4BD9-B104-5BD9DC16B5CF}" destId="{491F78C5-ADF0-4528-874B-DEF2BD041A1B}" srcOrd="0" destOrd="0" presId="urn:microsoft.com/office/officeart/2005/8/layout/vList5"/>
    <dgm:cxn modelId="{ADEA0791-86BC-44FA-9770-0537C31C9715}" type="presParOf" srcId="{9B70F55A-5610-4BD9-B104-5BD9DC16B5CF}" destId="{3174A4EC-65AE-4432-8C7B-CED60C90DA0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81E29-A455-44AB-A56B-8A7B3A18C43C}">
      <dsp:nvSpPr>
        <dsp:cNvPr id="0" name=""/>
        <dsp:cNvSpPr/>
      </dsp:nvSpPr>
      <dsp:spPr>
        <a:xfrm>
          <a:off x="2566647" y="1787436"/>
          <a:ext cx="2271909" cy="1965293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/>
        </a:p>
      </dsp:txBody>
      <dsp:txXfrm>
        <a:off x="2943134" y="2113113"/>
        <a:ext cx="1518935" cy="1313939"/>
      </dsp:txXfrm>
    </dsp:sp>
    <dsp:sp modelId="{EFD31F46-7357-4C93-9FFD-31FD21ECC59B}">
      <dsp:nvSpPr>
        <dsp:cNvPr id="0" name=""/>
        <dsp:cNvSpPr/>
      </dsp:nvSpPr>
      <dsp:spPr>
        <a:xfrm>
          <a:off x="3989299" y="847176"/>
          <a:ext cx="857184" cy="738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A96CD9-5A94-4F93-BF1A-0807ADF8341A}">
      <dsp:nvSpPr>
        <dsp:cNvPr id="0" name=""/>
        <dsp:cNvSpPr/>
      </dsp:nvSpPr>
      <dsp:spPr>
        <a:xfrm>
          <a:off x="2775923" y="0"/>
          <a:ext cx="1861813" cy="16106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Head of WSS</a:t>
          </a:r>
        </a:p>
      </dsp:txBody>
      <dsp:txXfrm>
        <a:off x="3084465" y="266925"/>
        <a:ext cx="1244729" cy="1076837"/>
      </dsp:txXfrm>
    </dsp:sp>
    <dsp:sp modelId="{CF206171-77BD-42CA-A245-AC35B9FA6E76}">
      <dsp:nvSpPr>
        <dsp:cNvPr id="0" name=""/>
        <dsp:cNvSpPr/>
      </dsp:nvSpPr>
      <dsp:spPr>
        <a:xfrm>
          <a:off x="4989701" y="2227923"/>
          <a:ext cx="857184" cy="738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777C8-EEA6-4699-8BFA-A63D473825DF}">
      <dsp:nvSpPr>
        <dsp:cNvPr id="0" name=""/>
        <dsp:cNvSpPr/>
      </dsp:nvSpPr>
      <dsp:spPr>
        <a:xfrm>
          <a:off x="4483423" y="990680"/>
          <a:ext cx="1861813" cy="16106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Deputy Head of WSS</a:t>
          </a:r>
        </a:p>
      </dsp:txBody>
      <dsp:txXfrm>
        <a:off x="4791965" y="1257605"/>
        <a:ext cx="1244729" cy="1076837"/>
      </dsp:txXfrm>
    </dsp:sp>
    <dsp:sp modelId="{7E2CD96A-362A-41B5-8916-52F0C6C578AB}">
      <dsp:nvSpPr>
        <dsp:cNvPr id="0" name=""/>
        <dsp:cNvSpPr/>
      </dsp:nvSpPr>
      <dsp:spPr>
        <a:xfrm>
          <a:off x="4294757" y="3786528"/>
          <a:ext cx="857184" cy="738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70253-D28D-4F73-8BC8-F538991713A5}">
      <dsp:nvSpPr>
        <dsp:cNvPr id="0" name=""/>
        <dsp:cNvSpPr/>
      </dsp:nvSpPr>
      <dsp:spPr>
        <a:xfrm>
          <a:off x="4483423" y="2938244"/>
          <a:ext cx="1861813" cy="16106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8 Regional SEND leaders</a:t>
          </a:r>
        </a:p>
      </dsp:txBody>
      <dsp:txXfrm>
        <a:off x="4791965" y="3205169"/>
        <a:ext cx="1244729" cy="1076837"/>
      </dsp:txXfrm>
    </dsp:sp>
    <dsp:sp modelId="{1F62E770-7D25-4131-831D-BBE865F36CBD}">
      <dsp:nvSpPr>
        <dsp:cNvPr id="0" name=""/>
        <dsp:cNvSpPr/>
      </dsp:nvSpPr>
      <dsp:spPr>
        <a:xfrm>
          <a:off x="2570875" y="3948317"/>
          <a:ext cx="857184" cy="738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F3CD3-770E-4F44-8498-9F3EF8340FED}">
      <dsp:nvSpPr>
        <dsp:cNvPr id="0" name=""/>
        <dsp:cNvSpPr/>
      </dsp:nvSpPr>
      <dsp:spPr>
        <a:xfrm>
          <a:off x="2775923" y="3930033"/>
          <a:ext cx="1861813" cy="16106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16 Deputy regional SEND leaders</a:t>
          </a:r>
        </a:p>
      </dsp:txBody>
      <dsp:txXfrm>
        <a:off x="3084465" y="4196958"/>
        <a:ext cx="1244729" cy="1076837"/>
      </dsp:txXfrm>
    </dsp:sp>
    <dsp:sp modelId="{85844056-06AD-4BAA-B157-583374748AA7}">
      <dsp:nvSpPr>
        <dsp:cNvPr id="0" name=""/>
        <dsp:cNvSpPr/>
      </dsp:nvSpPr>
      <dsp:spPr>
        <a:xfrm>
          <a:off x="1554091" y="2568124"/>
          <a:ext cx="857184" cy="73857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6135A-6073-404B-812A-0D9371AED966}">
      <dsp:nvSpPr>
        <dsp:cNvPr id="0" name=""/>
        <dsp:cNvSpPr/>
      </dsp:nvSpPr>
      <dsp:spPr>
        <a:xfrm>
          <a:off x="1060497" y="2939352"/>
          <a:ext cx="1861813" cy="16106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National SEND leaders</a:t>
          </a:r>
        </a:p>
      </dsp:txBody>
      <dsp:txXfrm>
        <a:off x="1369039" y="3206277"/>
        <a:ext cx="1244729" cy="1076837"/>
      </dsp:txXfrm>
    </dsp:sp>
    <dsp:sp modelId="{B512B3D5-4C50-44BC-ABA8-75DB3A15994C}">
      <dsp:nvSpPr>
        <dsp:cNvPr id="0" name=""/>
        <dsp:cNvSpPr/>
      </dsp:nvSpPr>
      <dsp:spPr>
        <a:xfrm>
          <a:off x="1060497" y="988464"/>
          <a:ext cx="1861813" cy="16106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 National coordinators</a:t>
          </a:r>
        </a:p>
      </dsp:txBody>
      <dsp:txXfrm>
        <a:off x="1369039" y="1255389"/>
        <a:ext cx="1244729" cy="1076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448CF-2C94-471B-962A-F8D086BDB657}">
      <dsp:nvSpPr>
        <dsp:cNvPr id="0" name=""/>
        <dsp:cNvSpPr/>
      </dsp:nvSpPr>
      <dsp:spPr>
        <a:xfrm>
          <a:off x="0" y="20663"/>
          <a:ext cx="10430435" cy="1695464"/>
        </a:xfrm>
        <a:prstGeom prst="roundRect">
          <a:avLst/>
        </a:prstGeom>
        <a:solidFill>
          <a:srgbClr val="2E955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Arial" panose="020B0604020202020204" pitchFamily="34" charset="0"/>
              <a:cs typeface="Arial" panose="020B0604020202020204" pitchFamily="34" charset="0"/>
            </a:rPr>
            <a:t>To</a:t>
          </a:r>
          <a:r>
            <a:rPr lang="en-US" sz="2700" kern="1200" baseline="0" dirty="0">
              <a:latin typeface="Arial" panose="020B0604020202020204" pitchFamily="34" charset="0"/>
              <a:cs typeface="Arial" panose="020B0604020202020204" pitchFamily="34" charset="0"/>
            </a:rPr>
            <a:t> improve the quality of teaching to children and young people with SEND, particularly in mainstream settings (both schools and further education).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766" y="103429"/>
        <a:ext cx="10264903" cy="1529932"/>
      </dsp:txXfrm>
    </dsp:sp>
    <dsp:sp modelId="{4A4B0F6F-318E-4F55-AC7B-91931FDDF3ED}">
      <dsp:nvSpPr>
        <dsp:cNvPr id="0" name=""/>
        <dsp:cNvSpPr/>
      </dsp:nvSpPr>
      <dsp:spPr>
        <a:xfrm>
          <a:off x="0" y="1802527"/>
          <a:ext cx="10430435" cy="1845848"/>
        </a:xfrm>
        <a:prstGeom prst="roundRect">
          <a:avLst/>
        </a:prstGeom>
        <a:solidFill>
          <a:srgbClr val="05707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Arial" panose="020B0604020202020204" pitchFamily="34" charset="0"/>
              <a:cs typeface="Arial" panose="020B0604020202020204" pitchFamily="34" charset="0"/>
            </a:rPr>
            <a:t>To ensure needs are identified and met earlier and more effectively, and that preparation for adulthood is delivered from the earliest stages, to support effective transitions, including into employment.</a:t>
          </a:r>
          <a:endParaRPr lang="en-US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107" y="1892634"/>
        <a:ext cx="10250221" cy="1665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EF8D-F641-4896-985D-0962594AEE76}">
      <dsp:nvSpPr>
        <dsp:cNvPr id="0" name=""/>
        <dsp:cNvSpPr/>
      </dsp:nvSpPr>
      <dsp:spPr>
        <a:xfrm rot="5400000">
          <a:off x="6430507" y="-2612383"/>
          <a:ext cx="1033645" cy="65386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20 asynchronous units to support schools and FE workforce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Target audience: teachers, tutors</a:t>
          </a:r>
        </a:p>
      </dsp:txBody>
      <dsp:txXfrm rot="-5400000">
        <a:off x="3677998" y="190584"/>
        <a:ext cx="6488205" cy="932729"/>
      </dsp:txXfrm>
    </dsp:sp>
    <dsp:sp modelId="{3D38ACB7-7040-4527-A892-100F4FA0B195}">
      <dsp:nvSpPr>
        <dsp:cNvPr id="0" name=""/>
        <dsp:cNvSpPr/>
      </dsp:nvSpPr>
      <dsp:spPr>
        <a:xfrm>
          <a:off x="0" y="1957"/>
          <a:ext cx="3677998" cy="1292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rial" panose="020B0604020202020204" pitchFamily="34" charset="0"/>
              <a:cs typeface="Arial" panose="020B0604020202020204" pitchFamily="34" charset="0"/>
            </a:rPr>
            <a:t>Online units</a:t>
          </a:r>
        </a:p>
      </dsp:txBody>
      <dsp:txXfrm>
        <a:off x="63073" y="65030"/>
        <a:ext cx="3551852" cy="1165910"/>
      </dsp:txXfrm>
    </dsp:sp>
    <dsp:sp modelId="{880DC827-627D-47AC-A182-DDA140679524}">
      <dsp:nvSpPr>
        <dsp:cNvPr id="0" name=""/>
        <dsp:cNvSpPr/>
      </dsp:nvSpPr>
      <dsp:spPr>
        <a:xfrm rot="5400000">
          <a:off x="6430507" y="-1264685"/>
          <a:ext cx="1033645" cy="65386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Online units will be supported by live, online sessions to enable delegates to contextualise the learning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Facilitated / led by RSLs / DRSLs, rolling programme across 3 years.</a:t>
          </a:r>
        </a:p>
      </dsp:txBody>
      <dsp:txXfrm rot="-5400000">
        <a:off x="3677998" y="1538282"/>
        <a:ext cx="6488205" cy="932729"/>
      </dsp:txXfrm>
    </dsp:sp>
    <dsp:sp modelId="{5C120276-4159-4D6C-8E39-EC338C6ABCE5}">
      <dsp:nvSpPr>
        <dsp:cNvPr id="0" name=""/>
        <dsp:cNvSpPr/>
      </dsp:nvSpPr>
      <dsp:spPr>
        <a:xfrm>
          <a:off x="0" y="1358617"/>
          <a:ext cx="3677998" cy="1292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rial" panose="020B0604020202020204" pitchFamily="34" charset="0"/>
              <a:cs typeface="Arial" panose="020B0604020202020204" pitchFamily="34" charset="0"/>
            </a:rPr>
            <a:t>Live contextualising sessions</a:t>
          </a:r>
        </a:p>
      </dsp:txBody>
      <dsp:txXfrm>
        <a:off x="63073" y="1421690"/>
        <a:ext cx="3551852" cy="1165910"/>
      </dsp:txXfrm>
    </dsp:sp>
    <dsp:sp modelId="{3174A4EC-65AE-4432-8C7B-CED60C90DA0E}">
      <dsp:nvSpPr>
        <dsp:cNvPr id="0" name=""/>
        <dsp:cNvSpPr/>
      </dsp:nvSpPr>
      <dsp:spPr>
        <a:xfrm rot="5400000">
          <a:off x="6430507" y="91974"/>
          <a:ext cx="1033645" cy="65386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One per quarter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Arial" panose="020B0604020202020204" pitchFamily="34" charset="0"/>
              <a:cs typeface="Arial" panose="020B0604020202020204" pitchFamily="34" charset="0"/>
            </a:rPr>
            <a:t>To respond to needs / priorities in the sector</a:t>
          </a:r>
        </a:p>
      </dsp:txBody>
      <dsp:txXfrm rot="-5400000">
        <a:off x="3677998" y="2894941"/>
        <a:ext cx="6488205" cy="932729"/>
      </dsp:txXfrm>
    </dsp:sp>
    <dsp:sp modelId="{491F78C5-ADF0-4528-874B-DEF2BD041A1B}">
      <dsp:nvSpPr>
        <dsp:cNvPr id="0" name=""/>
        <dsp:cNvSpPr/>
      </dsp:nvSpPr>
      <dsp:spPr>
        <a:xfrm>
          <a:off x="0" y="2715277"/>
          <a:ext cx="3677998" cy="1292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Arial" panose="020B0604020202020204" pitchFamily="34" charset="0"/>
              <a:cs typeface="Arial" panose="020B0604020202020204" pitchFamily="34" charset="0"/>
            </a:rPr>
            <a:t>Responsive webinars</a:t>
          </a:r>
        </a:p>
      </dsp:txBody>
      <dsp:txXfrm>
        <a:off x="63073" y="2778350"/>
        <a:ext cx="3551852" cy="11659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EF8D-F641-4896-985D-0962594AEE76}">
      <dsp:nvSpPr>
        <dsp:cNvPr id="0" name=""/>
        <dsp:cNvSpPr/>
      </dsp:nvSpPr>
      <dsp:spPr>
        <a:xfrm rot="5400000">
          <a:off x="6430507" y="-2621345"/>
          <a:ext cx="1033645" cy="65386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Building on success of activity 2021-22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Regional groups of school-based practitioners, supported to engage in evidence-informed, SEND based, school improvement project</a:t>
          </a:r>
        </a:p>
      </dsp:txBody>
      <dsp:txXfrm rot="-5400000">
        <a:off x="3677998" y="181622"/>
        <a:ext cx="6488205" cy="932729"/>
      </dsp:txXfrm>
    </dsp:sp>
    <dsp:sp modelId="{3D38ACB7-7040-4527-A892-100F4FA0B195}">
      <dsp:nvSpPr>
        <dsp:cNvPr id="0" name=""/>
        <dsp:cNvSpPr/>
      </dsp:nvSpPr>
      <dsp:spPr>
        <a:xfrm>
          <a:off x="0" y="1957"/>
          <a:ext cx="3677998" cy="12920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Arial" panose="020B0604020202020204" pitchFamily="34" charset="0"/>
              <a:cs typeface="Arial" panose="020B0604020202020204" pitchFamily="34" charset="0"/>
            </a:rPr>
            <a:t>Professional development groups</a:t>
          </a:r>
        </a:p>
      </dsp:txBody>
      <dsp:txXfrm>
        <a:off x="63073" y="65030"/>
        <a:ext cx="3551852" cy="1165910"/>
      </dsp:txXfrm>
    </dsp:sp>
    <dsp:sp modelId="{880DC827-627D-47AC-A182-DDA140679524}">
      <dsp:nvSpPr>
        <dsp:cNvPr id="0" name=""/>
        <dsp:cNvSpPr/>
      </dsp:nvSpPr>
      <dsp:spPr>
        <a:xfrm rot="5400000">
          <a:off x="6403621" y="-1264685"/>
          <a:ext cx="1033645" cy="65386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Peer to peer SEND review project, for colleges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Peer mentoring – support for schools who are RI, where SEND has been identified as an area to improve in Ofsted report.</a:t>
          </a:r>
        </a:p>
      </dsp:txBody>
      <dsp:txXfrm rot="-5400000">
        <a:off x="3651112" y="1538282"/>
        <a:ext cx="6488205" cy="932729"/>
      </dsp:txXfrm>
    </dsp:sp>
    <dsp:sp modelId="{5C120276-4159-4D6C-8E39-EC338C6ABCE5}">
      <dsp:nvSpPr>
        <dsp:cNvPr id="0" name=""/>
        <dsp:cNvSpPr/>
      </dsp:nvSpPr>
      <dsp:spPr>
        <a:xfrm>
          <a:off x="0" y="1358617"/>
          <a:ext cx="3677998" cy="12920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Peer reviews and mentoring</a:t>
          </a:r>
        </a:p>
      </dsp:txBody>
      <dsp:txXfrm>
        <a:off x="63073" y="1421690"/>
        <a:ext cx="3551852" cy="1165910"/>
      </dsp:txXfrm>
    </dsp:sp>
    <dsp:sp modelId="{3174A4EC-65AE-4432-8C7B-CED60C90DA0E}">
      <dsp:nvSpPr>
        <dsp:cNvPr id="0" name=""/>
        <dsp:cNvSpPr/>
      </dsp:nvSpPr>
      <dsp:spPr>
        <a:xfrm rot="5400000">
          <a:off x="6430507" y="91974"/>
          <a:ext cx="1033645" cy="6538663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Working together for co-produced solutions to local issues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Linking up existing regional networks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kern="1200" dirty="0"/>
            <a:t>Also, national focus group</a:t>
          </a:r>
        </a:p>
      </dsp:txBody>
      <dsp:txXfrm rot="-5400000">
        <a:off x="3677998" y="2894941"/>
        <a:ext cx="6488205" cy="932729"/>
      </dsp:txXfrm>
    </dsp:sp>
    <dsp:sp modelId="{491F78C5-ADF0-4528-874B-DEF2BD041A1B}">
      <dsp:nvSpPr>
        <dsp:cNvPr id="0" name=""/>
        <dsp:cNvSpPr/>
      </dsp:nvSpPr>
      <dsp:spPr>
        <a:xfrm>
          <a:off x="0" y="2715277"/>
          <a:ext cx="3677998" cy="12920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Community networks</a:t>
          </a:r>
        </a:p>
      </dsp:txBody>
      <dsp:txXfrm>
        <a:off x="63073" y="2778350"/>
        <a:ext cx="3551852" cy="1165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3EF8D-F641-4896-985D-0962594AEE76}">
      <dsp:nvSpPr>
        <dsp:cNvPr id="0" name=""/>
        <dsp:cNvSpPr/>
      </dsp:nvSpPr>
      <dsp:spPr>
        <a:xfrm rot="5400000">
          <a:off x="6430507" y="-2621345"/>
          <a:ext cx="1033645" cy="653866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Develop</a:t>
          </a:r>
          <a:r>
            <a:rPr lang="en-GB" sz="1900" kern="1200" baseline="0" dirty="0"/>
            <a:t> material to further support the use of existing resources, e.g. case studies, videos</a:t>
          </a:r>
          <a:endParaRPr lang="en-GB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Consider outcome of SEND Review</a:t>
          </a:r>
        </a:p>
      </dsp:txBody>
      <dsp:txXfrm rot="-5400000">
        <a:off x="3677998" y="181622"/>
        <a:ext cx="6488205" cy="932729"/>
      </dsp:txXfrm>
    </dsp:sp>
    <dsp:sp modelId="{3D38ACB7-7040-4527-A892-100F4FA0B195}">
      <dsp:nvSpPr>
        <dsp:cNvPr id="0" name=""/>
        <dsp:cNvSpPr/>
      </dsp:nvSpPr>
      <dsp:spPr>
        <a:xfrm>
          <a:off x="0" y="1957"/>
          <a:ext cx="3677998" cy="1292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Resources update and exemplification</a:t>
          </a:r>
        </a:p>
      </dsp:txBody>
      <dsp:txXfrm>
        <a:off x="63073" y="65030"/>
        <a:ext cx="3551852" cy="1165910"/>
      </dsp:txXfrm>
    </dsp:sp>
    <dsp:sp modelId="{880DC827-627D-47AC-A182-DDA140679524}">
      <dsp:nvSpPr>
        <dsp:cNvPr id="0" name=""/>
        <dsp:cNvSpPr/>
      </dsp:nvSpPr>
      <dsp:spPr>
        <a:xfrm rot="5400000">
          <a:off x="6430507" y="-1264685"/>
          <a:ext cx="1033645" cy="653866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Action research and lesson study for SEND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Innovation for SEND</a:t>
          </a:r>
        </a:p>
      </dsp:txBody>
      <dsp:txXfrm rot="-5400000">
        <a:off x="3677998" y="1538282"/>
        <a:ext cx="6488205" cy="932729"/>
      </dsp:txXfrm>
    </dsp:sp>
    <dsp:sp modelId="{5C120276-4159-4D6C-8E39-EC338C6ABCE5}">
      <dsp:nvSpPr>
        <dsp:cNvPr id="0" name=""/>
        <dsp:cNvSpPr/>
      </dsp:nvSpPr>
      <dsp:spPr>
        <a:xfrm>
          <a:off x="0" y="1358617"/>
          <a:ext cx="3677998" cy="1292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Sector-led research</a:t>
          </a:r>
        </a:p>
      </dsp:txBody>
      <dsp:txXfrm>
        <a:off x="63073" y="1421690"/>
        <a:ext cx="3551852" cy="1165910"/>
      </dsp:txXfrm>
    </dsp:sp>
    <dsp:sp modelId="{3174A4EC-65AE-4432-8C7B-CED60C90DA0E}">
      <dsp:nvSpPr>
        <dsp:cNvPr id="0" name=""/>
        <dsp:cNvSpPr/>
      </dsp:nvSpPr>
      <dsp:spPr>
        <a:xfrm rot="5400000">
          <a:off x="6430507" y="91974"/>
          <a:ext cx="1033645" cy="653866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School-based practitioners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Supporting prioritisation of SEND across the region</a:t>
          </a:r>
        </a:p>
      </dsp:txBody>
      <dsp:txXfrm rot="-5400000">
        <a:off x="3677998" y="2894941"/>
        <a:ext cx="6488205" cy="932729"/>
      </dsp:txXfrm>
    </dsp:sp>
    <dsp:sp modelId="{491F78C5-ADF0-4528-874B-DEF2BD041A1B}">
      <dsp:nvSpPr>
        <dsp:cNvPr id="0" name=""/>
        <dsp:cNvSpPr/>
      </dsp:nvSpPr>
      <dsp:spPr>
        <a:xfrm>
          <a:off x="0" y="2715277"/>
          <a:ext cx="3677998" cy="12920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Regional networking and support</a:t>
          </a:r>
        </a:p>
      </dsp:txBody>
      <dsp:txXfrm>
        <a:off x="63073" y="2778350"/>
        <a:ext cx="3551852" cy="1165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615B3-0E04-498B-B7B9-FF0E2B97DB33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7DEA9-C29A-4C85-BC47-50BC380F8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63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Use for slides referring to the USS programme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7DEA9-C29A-4C85-BC47-50BC380F86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52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Highlight strategic partners – ETF &amp; delivery partners - AET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14C9E8-22EA-4C98-A0E6-23F1FC92C88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4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D7DEA9-C29A-4C85-BC47-50BC380F861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480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7DEA9-C29A-4C85-BC47-50BC380F86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39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1108E-45E2-8FB8-9FDE-1E6776D8A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EBC466-2CCE-3CD1-2BE1-2677CAD5F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B6F8C-C500-304B-2A0A-11B4FB33A0E6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29B8F2-833A-556D-095C-E950A5D72097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447B4B-89D4-C215-71CC-97AB1BB5A463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405D6ED-4A9E-F5F1-9307-7D5992D74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7" y="6174748"/>
            <a:ext cx="1573865" cy="535114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82ABDA1C-0E16-9765-B6F2-7F1FC24518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047000"/>
            <a:ext cx="857148" cy="66286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5393AE3D-AA11-B100-C03D-7F0274C5AD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246303"/>
            <a:ext cx="1458389" cy="4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8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A887-FF2F-C034-FE62-0BBC4091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9A1CF7-9A69-8077-4334-9F72EB235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90EE7-53C1-5987-0C36-7553F21A9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F40566-BBE4-7875-DCC8-B85F9F690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5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32F4F-5549-E181-4FD4-6A67E0918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3815D-7023-BBFD-923B-CE3089524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EDF41-9CB0-1B7D-A3A9-BBF32288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A4301-0256-7686-F3E8-6C304B4D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A1987-1089-2AA8-D7AA-8AFE92DD2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11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CD895-D4E5-2711-EEB3-8B6B7832D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01F53-6B6F-0245-620C-A37DF08F4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59B36-457B-63EA-BA59-C3215A63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36C60-3254-15F6-1FBA-E7E1B9D0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22C34-FA74-54F8-2D5A-26CA03042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1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F61A-5E0E-1BA9-7BA8-854AC047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D5F7E-09FD-AFC2-2846-98EECD1C9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A30BE-678B-8B80-08A7-02D6E66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FB58C-1B76-75DE-ABFB-11664837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CBA60-5CF3-9C25-8AB4-786844E7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6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B28F8-91CE-5D7B-D970-E43F0213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D6D7F-3B8B-9808-45E4-A4715FD5A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EA082A-A957-6DE8-D0F7-F8586690A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321ED-C95F-4738-DB18-D839BA3E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408CCE-0A24-3D74-FC25-1887E0BD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FB5AB-1301-CBEC-9AFC-9C8B5B9E5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2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343A-AFFD-1A8D-27A4-46DA610C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7756C-2C3B-9E81-9B19-418EF666A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FB2E4-F6EC-A9B4-AC0C-F0A80EE9E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D7BE0-BEAC-51E3-8F3F-1AF2E29CE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5F24FC-3AC8-A1A4-F7B8-07349A8AB6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8BE47-79F9-1CBF-B8C9-D49648BB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6A99AB-D5C9-61FB-6406-E4772995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BA071-711A-CFFF-72FB-4AC5946E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826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A132-BAE8-CC32-A700-B047223F1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C178A-39EA-9AAB-FDD9-A41B185A3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9ACF9-9E92-D172-2587-9361840E5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F5257-9BC0-26E1-BA10-7D6C79FC3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31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5566A-116E-7539-29C2-310635FEB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4A4892-BF7E-E82C-6044-419AADA7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910C5-46C1-6C22-93C3-6DF3E893D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8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1D23A-4252-4E5F-C789-01E800B2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285D0-D167-B605-1A3F-773BC7E54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57383-C9A5-026F-5339-31FAAB8C6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6A2ED-8BD7-A348-F788-9DB635B9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E4CAA-C7A7-B623-EC93-EB51602B0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51574-0F90-1B6A-242F-E286655B1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4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D47B0-8570-689D-9831-A6321DAA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E70C2-DB07-7E46-3C39-9B9E66F42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9EB2FD4-E676-68D8-4A6E-B784FED71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0254910E-B1A8-A5DD-C757-3C26A7203F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37D0BC4-0ED8-8C6F-D783-66DAFC4DDD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743CB7-4917-240E-DE0A-8712104E842E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2A878E-FA8E-C8E7-76D3-B206A5639EEB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97FF9-FAB7-4FCA-93F4-1DAD1BBD31B4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00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81E0-6AB4-6234-41A1-4C3C2E3D0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70385B-9BB9-1665-6301-1BB941E07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91DB9-5A97-4D8F-9E11-E2448EAA2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78577-7C65-249B-5074-8342D281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8AC08-EF79-C5C8-B709-B52F33AF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89114-67C3-F34E-8C1A-3054D738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738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867-FD24-2792-5F18-B6EC97BF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FB516-842C-FF19-813B-5182B9C9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1A49F-8290-02E7-6205-9949BC6F8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A8399-543D-7FFC-7FB7-D72E4404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2F0CF-5A9D-25DA-E8E8-29ED602D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8DB30-52F2-241A-8B6B-11F5F17FCF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237EE-E7DA-669D-85C9-AF72CCFFD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7281-CBA7-1160-7557-BD8EBCB8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5974B-B167-5DDA-51DF-ABE2B4A2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3E153-6365-05C3-D292-AFC9D51C5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ADB7A-C2F5-B6EB-8CAD-83F1C9230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B6269-CA41-0A2D-3B7A-084794B05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641D98D-7FDF-6D68-C47E-3380E65C6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F5462B7-B63E-8807-A82C-FEA01F3538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210AEBDB-562A-AC53-B5A9-D98EEEF7C1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B53572-882B-19E3-5A3E-32026BD893B3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79D162-AB3F-26B4-11CF-5ECB1F50DDC7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A2F9DB-4667-FBBD-4CB7-DC516F9F3044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0C04-91E3-2CF8-E0EA-41889522E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E877B-D4D9-B9A7-89B3-14D4CA22C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B3968-8BA7-4A4B-0CF1-3AB231704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6D97BA7C-53F1-A5D5-57FA-E671AB053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9" name="Picture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916E4A7E-57E8-C45C-7498-083A6F7648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AEAC44E-EC9A-AC6B-6703-E17A9D76F3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63D1A9-C42D-3D59-A38D-1D4CAFA59F39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8CCEB-AFF4-152F-2DE7-2467A596455A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E5925E-3DA3-3142-D9E8-35BA945D1D01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42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23A2-9A33-13DD-9E00-D398B0EF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1DE3B-74D7-E616-79F8-AA71DF1F8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145D2-616F-E341-9CFA-175E49FFF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EDEF4-6BEC-5E92-3695-F2AA24093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8C96A-D369-CA26-EB37-32AF48842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272F1F92-DD18-2FF2-CC48-83B092951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11" name="Picture 10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EDE800B-3BA2-A85B-6A7E-04338BCDA0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F74DFDC-E021-9F36-FC58-DABB5AD14D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AA16D88-EF97-A766-019C-5398139A1E79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3EF4C9-26D2-DCCC-7CAB-AD6EA558E08A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B1140D-DF20-2A26-8905-534BB694A676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8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428B7-B4EB-5E74-1FF1-0A405C75E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32BFA6-97CF-76C9-48ED-123DD3B02210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EF59B-7FB9-4415-70D9-6F81EF10C6A3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DAEBC9-8BB1-D2A9-4B38-685A2E48A3F3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32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245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3930C-544E-6DBB-FB39-486886F2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C784-34BA-9BB9-294B-D00514904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07358-D38C-7407-5A22-316207E1D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09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654A0-0D5F-5987-1A72-E908E298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CF6AB2-A088-457D-BBDF-F4CAC6A4D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D29990-059E-12C3-F0D9-7C65C01F5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2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FA917-556B-09E0-99B1-48757A78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B159-853E-0708-F8AE-7E545DD93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F30D-0881-C0B2-1588-6446BF8B3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DE00E-8745-4564-857B-A06E93E44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8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48F488-5198-920E-73B1-445C9F7F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20580-5852-2A0B-6056-DDAEE8CAC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B6CB1-ECB6-1C2A-C2A7-2A37BA114A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3F176-329B-42F9-B7AF-C1C6132C337A}" type="datetimeFigureOut">
              <a:rPr lang="en-GB" smtClean="0"/>
              <a:t>11/10/2022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020C3-5338-A53E-063D-B8A4AE8AA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8DB75-4767-411C-5897-406B7216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BA7F-83A5-4766-9108-55FD1BCFE0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78F90C-E7E7-0F43-A87E-A952CEDB1ABF}"/>
              </a:ext>
            </a:extLst>
          </p:cNvPr>
          <p:cNvSpPr/>
          <p:nvPr userDrawn="1"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C8AD2F-F4FE-03E1-66CF-B17D38D9B28E}"/>
              </a:ext>
            </a:extLst>
          </p:cNvPr>
          <p:cNvSpPr/>
          <p:nvPr userDrawn="1"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61D4DF-FD7B-378A-DDC4-84A100B98552}"/>
              </a:ext>
            </a:extLst>
          </p:cNvPr>
          <p:cNvSpPr/>
          <p:nvPr userDrawn="1"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Content Placeholder 2" descr="A picture containing logo&#10;&#10;Description automatically generated">
            <a:extLst>
              <a:ext uri="{FF2B5EF4-FFF2-40B4-BE49-F238E27FC236}">
                <a16:creationId xmlns:a16="http://schemas.microsoft.com/office/drawing/2014/main" id="{2FADE826-7DA1-E25B-8D86-0A9025E5D09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01" y="6296220"/>
            <a:ext cx="1108075" cy="47407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8533AFC-FD25-6ED4-F5DC-693CD098C3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pic>
        <p:nvPicPr>
          <p:cNvPr id="12" name="Picture 1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973BFF0-0561-6AD6-17C4-A9E183A2158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5904A82-E844-400D-0875-2A36D9D059B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A47F87BD-7096-5E06-228E-82B81A7421E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29" y="6311714"/>
            <a:ext cx="834006" cy="4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27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B40B-89D9-EA70-9418-8D3BB56B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 2022 - 2025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5EAFB-3263-9C7D-115A-DAF221369B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5BA790-E53B-72E0-C689-7D9AE6D9C881}"/>
              </a:ext>
            </a:extLst>
          </p:cNvPr>
          <p:cNvSpPr/>
          <p:nvPr/>
        </p:nvSpPr>
        <p:spPr>
          <a:xfrm>
            <a:off x="0" y="0"/>
            <a:ext cx="191966" cy="6858000"/>
          </a:xfrm>
          <a:prstGeom prst="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6AB6957-0988-1580-DDBD-FB0DBB3BE1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68" y="6266774"/>
            <a:ext cx="1303200" cy="443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7C3B95-65D4-F051-1089-86F70D987B57}"/>
              </a:ext>
            </a:extLst>
          </p:cNvPr>
          <p:cNvSpPr/>
          <p:nvPr/>
        </p:nvSpPr>
        <p:spPr>
          <a:xfrm>
            <a:off x="383932" y="1"/>
            <a:ext cx="191966" cy="6857999"/>
          </a:xfrm>
          <a:prstGeom prst="rect">
            <a:avLst/>
          </a:prstGeom>
          <a:solidFill>
            <a:srgbClr val="2A8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4A2E5-02E4-0EB1-8531-8A04DB73C3A8}"/>
              </a:ext>
            </a:extLst>
          </p:cNvPr>
          <p:cNvSpPr/>
          <p:nvPr/>
        </p:nvSpPr>
        <p:spPr>
          <a:xfrm>
            <a:off x="191966" y="2"/>
            <a:ext cx="191966" cy="6857998"/>
          </a:xfrm>
          <a:prstGeom prst="rect">
            <a:avLst/>
          </a:prstGeom>
          <a:solidFill>
            <a:srgbClr val="CC0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2E258D5-67E4-5BB6-03B0-B567E496E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64" y="6160996"/>
            <a:ext cx="709740" cy="548866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0950C742-825B-76A0-7CA7-62E8E251F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9" y="6326023"/>
            <a:ext cx="1207583" cy="383839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317AF798-5E20-A3F2-24BB-75CBC3A9C4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29" y="6311714"/>
            <a:ext cx="834006" cy="4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4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D50F6B3-FCD5-A840-2E40-32624307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98" y="6130309"/>
            <a:ext cx="1860406" cy="6325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E973AE7-4492-86F9-308E-8EBF6D330B19}"/>
              </a:ext>
            </a:extLst>
          </p:cNvPr>
          <p:cNvSpPr/>
          <p:nvPr/>
        </p:nvSpPr>
        <p:spPr>
          <a:xfrm>
            <a:off x="-947451" y="0"/>
            <a:ext cx="6444868" cy="6858000"/>
          </a:xfrm>
          <a:prstGeom prst="roundRect">
            <a:avLst/>
          </a:prstGeom>
          <a:solidFill>
            <a:srgbClr val="036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 descr="Marketing">
            <a:extLst>
              <a:ext uri="{FF2B5EF4-FFF2-40B4-BE49-F238E27FC236}">
                <a16:creationId xmlns:a16="http://schemas.microsoft.com/office/drawing/2014/main" id="{F51C8B49-080A-1FE0-6B80-5ECBB8DE2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2586" y="382659"/>
            <a:ext cx="1706451" cy="1706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604C93-9E18-B0AA-F6AC-4D18D97753D0}"/>
              </a:ext>
            </a:extLst>
          </p:cNvPr>
          <p:cNvSpPr txBox="1"/>
          <p:nvPr/>
        </p:nvSpPr>
        <p:spPr>
          <a:xfrm>
            <a:off x="807030" y="2117826"/>
            <a:ext cx="3496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touch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8CDAA-5D3C-6E2B-254E-E48F24952338}"/>
              </a:ext>
            </a:extLst>
          </p:cNvPr>
          <p:cNvSpPr txBox="1"/>
          <p:nvPr/>
        </p:nvSpPr>
        <p:spPr>
          <a:xfrm>
            <a:off x="-104427" y="3118306"/>
            <a:ext cx="5319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info@wholeschoolsend.co.uk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BBACF7-E317-4231-F9A2-3A757E73275E}"/>
              </a:ext>
            </a:extLst>
          </p:cNvPr>
          <p:cNvSpPr txBox="1"/>
          <p:nvPr/>
        </p:nvSpPr>
        <p:spPr>
          <a:xfrm>
            <a:off x="5452004" y="5524121"/>
            <a:ext cx="656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www.wholeschoolsend.org.uk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B3D46D-DB96-B5C9-121B-AC3C1955D7F8}"/>
              </a:ext>
            </a:extLst>
          </p:cNvPr>
          <p:cNvSpPr/>
          <p:nvPr/>
        </p:nvSpPr>
        <p:spPr>
          <a:xfrm>
            <a:off x="807030" y="3833062"/>
            <a:ext cx="696970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2" descr="Who Made That Twitter Bird? - The New York Times">
            <a:extLst>
              <a:ext uri="{FF2B5EF4-FFF2-40B4-BE49-F238E27FC236}">
                <a16:creationId xmlns:a16="http://schemas.microsoft.com/office/drawing/2014/main" id="{ACCB4CAC-5DBC-BEEF-6FC0-A9A5D190A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16089" r="19826" b="10534"/>
          <a:stretch/>
        </p:blipFill>
        <p:spPr bwMode="auto">
          <a:xfrm>
            <a:off x="953564" y="4039507"/>
            <a:ext cx="409779" cy="33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9C3C6DA-8859-A339-09D8-37E93BF38128}"/>
              </a:ext>
            </a:extLst>
          </p:cNvPr>
          <p:cNvSpPr/>
          <p:nvPr/>
        </p:nvSpPr>
        <p:spPr>
          <a:xfrm>
            <a:off x="855357" y="4851414"/>
            <a:ext cx="696970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6" descr="Image result for facebook">
            <a:extLst>
              <a:ext uri="{FF2B5EF4-FFF2-40B4-BE49-F238E27FC236}">
                <a16:creationId xmlns:a16="http://schemas.microsoft.com/office/drawing/2014/main" id="{D9DACC31-818B-15E8-9438-E1D216E249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13489" r="50493" b="11472"/>
          <a:stretch/>
        </p:blipFill>
        <p:spPr bwMode="auto">
          <a:xfrm>
            <a:off x="1021162" y="5008380"/>
            <a:ext cx="365360" cy="42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606D42-EDA3-C5CF-E5CC-9F0078191427}"/>
              </a:ext>
            </a:extLst>
          </p:cNvPr>
          <p:cNvSpPr txBox="1"/>
          <p:nvPr/>
        </p:nvSpPr>
        <p:spPr>
          <a:xfrm>
            <a:off x="1650534" y="3952872"/>
            <a:ext cx="348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@WholeSchoolSEND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21D1F6-5CA1-EFBD-4558-DFCDAE710FA2}"/>
              </a:ext>
            </a:extLst>
          </p:cNvPr>
          <p:cNvSpPr txBox="1"/>
          <p:nvPr/>
        </p:nvSpPr>
        <p:spPr>
          <a:xfrm>
            <a:off x="1650534" y="4988153"/>
            <a:ext cx="348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School SEND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8B6747-7857-CF33-C6F4-5461DF4AE00C}"/>
              </a:ext>
            </a:extLst>
          </p:cNvPr>
          <p:cNvSpPr/>
          <p:nvPr/>
        </p:nvSpPr>
        <p:spPr>
          <a:xfrm>
            <a:off x="869516" y="5893453"/>
            <a:ext cx="696970" cy="7432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3FDFCF-1672-0477-4E46-CEBB8C67C17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807" t="35185" r="13291" b="35185"/>
          <a:stretch/>
        </p:blipFill>
        <p:spPr>
          <a:xfrm>
            <a:off x="1035321" y="6069068"/>
            <a:ext cx="372542" cy="3775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4DFF097-0431-C48F-CB79-29AB9FF2477E}"/>
              </a:ext>
            </a:extLst>
          </p:cNvPr>
          <p:cNvSpPr txBox="1"/>
          <p:nvPr/>
        </p:nvSpPr>
        <p:spPr>
          <a:xfrm>
            <a:off x="1650534" y="6057768"/>
            <a:ext cx="3486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Whole School SEND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C09CF-EDEC-C223-6A50-A42D51645413}"/>
              </a:ext>
            </a:extLst>
          </p:cNvPr>
          <p:cNvSpPr txBox="1"/>
          <p:nvPr/>
        </p:nvSpPr>
        <p:spPr>
          <a:xfrm>
            <a:off x="6340441" y="1055997"/>
            <a:ext cx="479237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solidFill>
                  <a:srgbClr val="2A8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more and join our member community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F37D9A0-91CA-E75F-64E9-A28576F361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11015" y="3318361"/>
            <a:ext cx="1851221" cy="18512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70944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DBE0C65-3F71-4F88-AFDA-42B0328E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840EDF-4005-C75B-7F07-B5F5B1244A9F}"/>
              </a:ext>
            </a:extLst>
          </p:cNvPr>
          <p:cNvSpPr txBox="1">
            <a:spLocks/>
          </p:cNvSpPr>
          <p:nvPr/>
        </p:nvSpPr>
        <p:spPr>
          <a:xfrm>
            <a:off x="838200" y="365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i="0" u="none" strike="noStrike" kern="1200" cap="none" spc="0" normalizeH="0" baseline="0" noProof="0" dirty="0">
                <a:ln>
                  <a:noFill/>
                </a:ln>
                <a:solidFill>
                  <a:srgbClr val="02697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Whole School SEND?</a:t>
            </a:r>
          </a:p>
        </p:txBody>
      </p:sp>
      <p:pic>
        <p:nvPicPr>
          <p:cNvPr id="17" name="Picture 16" descr="Two school pupils looking at the camera.  The child at the front has their hand raised.&#10;&#10;">
            <a:extLst>
              <a:ext uri="{FF2B5EF4-FFF2-40B4-BE49-F238E27FC236}">
                <a16:creationId xmlns:a16="http://schemas.microsoft.com/office/drawing/2014/main" id="{8D781D3E-1D1F-5131-7B8C-4447A32F31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4" r="2" b="15442"/>
          <a:stretch/>
        </p:blipFill>
        <p:spPr>
          <a:xfrm>
            <a:off x="838200" y="1806361"/>
            <a:ext cx="4685290" cy="373699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E715A8A-0EFE-15EC-F15D-C9F6D2B1CB4B}"/>
              </a:ext>
            </a:extLst>
          </p:cNvPr>
          <p:cNvSpPr txBox="1">
            <a:spLocks/>
          </p:cNvSpPr>
          <p:nvPr/>
        </p:nvSpPr>
        <p:spPr>
          <a:xfrm>
            <a:off x="5873477" y="953669"/>
            <a:ext cx="6091093" cy="56242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are consortium of organisations committed to sharing knowledge and building capacity across the school system for SEND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believe that good practice exists within the system and we should seek and create opportunities to share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have created a suite of SEND review guides to support school to school support and self-reflection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partnership with the Education and Training Foundation and the Autism Education Trust, we are delivering the DfE Universal SEND Services programme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are also delivering an EEF funded trial of the Whole School SEND Review</a:t>
            </a:r>
          </a:p>
        </p:txBody>
      </p:sp>
    </p:spTree>
    <p:extLst>
      <p:ext uri="{BB962C8B-B14F-4D97-AF65-F5344CB8AC3E}">
        <p14:creationId xmlns:p14="http://schemas.microsoft.com/office/powerpoint/2010/main" val="401930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exagon 9">
            <a:extLst>
              <a:ext uri="{FF2B5EF4-FFF2-40B4-BE49-F238E27FC236}">
                <a16:creationId xmlns:a16="http://schemas.microsoft.com/office/drawing/2014/main" id="{AD8D1A88-FF20-FF81-E45C-74D13C105CF8}"/>
              </a:ext>
            </a:extLst>
          </p:cNvPr>
          <p:cNvSpPr/>
          <p:nvPr/>
        </p:nvSpPr>
        <p:spPr>
          <a:xfrm>
            <a:off x="6989214" y="1493461"/>
            <a:ext cx="857184" cy="738578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230B5D-8214-0CC0-4758-D9F96218783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04304460"/>
              </p:ext>
            </p:extLst>
          </p:nvPr>
        </p:nvGraphicFramePr>
        <p:xfrm>
          <a:off x="4693285" y="488887"/>
          <a:ext cx="7405734" cy="5540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AC708FA-D605-1636-6B8B-624EED1623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4322" b="-2580"/>
          <a:stretch/>
        </p:blipFill>
        <p:spPr>
          <a:xfrm>
            <a:off x="7911232" y="2784378"/>
            <a:ext cx="969839" cy="94973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9489DC-A6A0-6FA1-E88C-B5EC748C6A41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1412157" y="959530"/>
            <a:ext cx="3281127" cy="435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03646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Regional SEND Leadership</a:t>
            </a:r>
          </a:p>
        </p:txBody>
      </p:sp>
    </p:spTree>
    <p:extLst>
      <p:ext uri="{BB962C8B-B14F-4D97-AF65-F5344CB8AC3E}">
        <p14:creationId xmlns:p14="http://schemas.microsoft.com/office/powerpoint/2010/main" val="2978348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6B8C5-8D38-500D-562A-12B06B8C5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613" y="2849675"/>
            <a:ext cx="3103244" cy="3427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3B22DC-77ED-799A-6AEC-71AB892E53BC}"/>
              </a:ext>
            </a:extLst>
          </p:cNvPr>
          <p:cNvSpPr txBox="1"/>
          <p:nvPr/>
        </p:nvSpPr>
        <p:spPr>
          <a:xfrm>
            <a:off x="4816673" y="944967"/>
            <a:ext cx="2522435" cy="436781"/>
          </a:xfrm>
          <a:prstGeom prst="roundRect">
            <a:avLst>
              <a:gd name="adj" fmla="val 389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of WSS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A5F8AD-E0D6-0A3F-EC09-94B612A326F5}"/>
              </a:ext>
            </a:extLst>
          </p:cNvPr>
          <p:cNvSpPr txBox="1"/>
          <p:nvPr/>
        </p:nvSpPr>
        <p:spPr>
          <a:xfrm>
            <a:off x="5105691" y="1381748"/>
            <a:ext cx="194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Grady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ADEF72-6EA4-8B83-1E65-DF79ECEF83DB}"/>
              </a:ext>
            </a:extLst>
          </p:cNvPr>
          <p:cNvSpPr txBox="1"/>
          <p:nvPr/>
        </p:nvSpPr>
        <p:spPr>
          <a:xfrm>
            <a:off x="4816673" y="1897321"/>
            <a:ext cx="2522435" cy="436781"/>
          </a:xfrm>
          <a:prstGeom prst="roundRect">
            <a:avLst>
              <a:gd name="adj" fmla="val 389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Deputy head of WSS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161CF-2014-3313-F7CD-5413F32D2410}"/>
              </a:ext>
            </a:extLst>
          </p:cNvPr>
          <p:cNvSpPr txBox="1"/>
          <p:nvPr/>
        </p:nvSpPr>
        <p:spPr>
          <a:xfrm>
            <a:off x="5105691" y="2382780"/>
            <a:ext cx="194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Amanda</a:t>
            </a:r>
            <a:r>
              <a:rPr lang="en-GB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7727CF-248C-32A2-4A72-391D86E5551E}"/>
              </a:ext>
            </a:extLst>
          </p:cNvPr>
          <p:cNvSpPr txBox="1"/>
          <p:nvPr/>
        </p:nvSpPr>
        <p:spPr>
          <a:xfrm>
            <a:off x="8467857" y="1423663"/>
            <a:ext cx="2522435" cy="436781"/>
          </a:xfrm>
          <a:prstGeom prst="roundRect">
            <a:avLst>
              <a:gd name="adj" fmla="val 389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Coordinators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FA9DD6-EEC7-672F-E06B-EE318D8FD163}"/>
              </a:ext>
            </a:extLst>
          </p:cNvPr>
          <p:cNvSpPr txBox="1"/>
          <p:nvPr/>
        </p:nvSpPr>
        <p:spPr>
          <a:xfrm>
            <a:off x="8467857" y="1860444"/>
            <a:ext cx="252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Walker</a:t>
            </a:r>
          </a:p>
          <a:p>
            <a:pPr algn="ctr"/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Erica Wolstenholme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4337B9-E81E-3CB1-2416-E310FC67C60C}"/>
              </a:ext>
            </a:extLst>
          </p:cNvPr>
          <p:cNvSpPr txBox="1"/>
          <p:nvPr/>
        </p:nvSpPr>
        <p:spPr>
          <a:xfrm>
            <a:off x="7947366" y="2635345"/>
            <a:ext cx="35746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Midlands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Alison Parr 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Dawn Cranshaw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Conrad Bourne</a:t>
            </a:r>
          </a:p>
          <a:p>
            <a:r>
              <a:rPr lang="en-US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Midlands &amp; the Humber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Emily Walker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Starbuck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Alistair Crawford</a:t>
            </a:r>
          </a:p>
          <a:p>
            <a:r>
              <a:rPr lang="en-US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Lancashire &amp; West Yorkshire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Angela Holdsworth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Helen Howe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 Dempsey</a:t>
            </a:r>
          </a:p>
          <a:p>
            <a:r>
              <a:rPr lang="en-US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North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Rachel Hargreaves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 </a:t>
            </a:r>
            <a:r>
              <a:rPr lang="en-US" sz="1600" dirty="0" err="1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Metha</a:t>
            </a:r>
            <a:endParaRPr lang="en-US" sz="1600" dirty="0">
              <a:solidFill>
                <a:srgbClr val="0145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Sarah Watson</a:t>
            </a:r>
            <a:endParaRPr lang="en-US" dirty="0">
              <a:solidFill>
                <a:srgbClr val="0145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B91892-DC4A-567D-BAB7-6B1DD6C50818}"/>
              </a:ext>
            </a:extLst>
          </p:cNvPr>
          <p:cNvSpPr txBox="1"/>
          <p:nvPr/>
        </p:nvSpPr>
        <p:spPr>
          <a:xfrm>
            <a:off x="1381710" y="2631073"/>
            <a:ext cx="38960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West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Alison Betts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Vyvyan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 </a:t>
            </a:r>
            <a:r>
              <a:rPr lang="en-US" sz="1600" dirty="0" err="1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Battershall</a:t>
            </a:r>
            <a:endParaRPr lang="en-US" sz="1600" dirty="0">
              <a:solidFill>
                <a:srgbClr val="0145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England &amp; South London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Amelie Thompson</a:t>
            </a:r>
          </a:p>
          <a:p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Tina Harvey</a:t>
            </a:r>
          </a:p>
          <a:p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 Belli</a:t>
            </a:r>
            <a:endParaRPr lang="en-US" sz="1600" dirty="0">
              <a:solidFill>
                <a:srgbClr val="0145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of England &amp; NE London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</a:t>
            </a:r>
            <a:r>
              <a:rPr lang="en-US" sz="1600" dirty="0" err="1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Unstead</a:t>
            </a:r>
            <a:endParaRPr lang="en-US" sz="1600" dirty="0">
              <a:solidFill>
                <a:srgbClr val="0145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Heba Al-Jayoosi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Rebecca </a:t>
            </a:r>
            <a:r>
              <a:rPr lang="en-US" sz="1600" dirty="0" err="1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Gonyora</a:t>
            </a:r>
            <a:endParaRPr lang="en-US" sz="1600" dirty="0">
              <a:solidFill>
                <a:srgbClr val="0145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Central England &amp; NW London</a:t>
            </a:r>
          </a:p>
          <a:p>
            <a:r>
              <a:rPr lang="en-US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Katherine Walsh</a:t>
            </a:r>
          </a:p>
          <a:p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McArthur</a:t>
            </a:r>
          </a:p>
          <a:p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Rebecca Jones</a:t>
            </a:r>
            <a:endParaRPr lang="en-US" sz="1600" dirty="0">
              <a:solidFill>
                <a:srgbClr val="0145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37897-82D6-0A8C-7683-34570A824628}"/>
              </a:ext>
            </a:extLst>
          </p:cNvPr>
          <p:cNvSpPr txBox="1"/>
          <p:nvPr/>
        </p:nvSpPr>
        <p:spPr>
          <a:xfrm>
            <a:off x="1454507" y="1423663"/>
            <a:ext cx="2522435" cy="436781"/>
          </a:xfrm>
          <a:prstGeom prst="roundRect">
            <a:avLst>
              <a:gd name="adj" fmla="val 3896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SEND leaders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E68E8-6CF7-3A40-ED66-C1759B9CA243}"/>
              </a:ext>
            </a:extLst>
          </p:cNvPr>
          <p:cNvSpPr txBox="1"/>
          <p:nvPr/>
        </p:nvSpPr>
        <p:spPr>
          <a:xfrm>
            <a:off x="1454507" y="1860444"/>
            <a:ext cx="2522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Malcolm Reeve</a:t>
            </a:r>
          </a:p>
          <a:p>
            <a:pPr algn="ctr"/>
            <a:r>
              <a:rPr lang="en-GB" sz="1600" dirty="0">
                <a:solidFill>
                  <a:srgbClr val="0145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Coulson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B0BD2D-0FF4-04C5-19E6-4170F751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629" y="52358"/>
            <a:ext cx="8431211" cy="768183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SEND Leadership</a:t>
            </a:r>
          </a:p>
        </p:txBody>
      </p:sp>
    </p:spTree>
    <p:extLst>
      <p:ext uri="{BB962C8B-B14F-4D97-AF65-F5344CB8AC3E}">
        <p14:creationId xmlns:p14="http://schemas.microsoft.com/office/powerpoint/2010/main" val="302879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A6176-9BDE-8757-539B-A1B9AD080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6510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E10CB-AC04-5C87-AE6F-9F313AE8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CC0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Joining up schools with FE – Education And Training Foundation</a:t>
            </a:r>
          </a:p>
          <a:p>
            <a:endParaRPr lang="en-GB" sz="2400" dirty="0">
              <a:solidFill>
                <a:srgbClr val="CC0D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Preparation for Adulthood (employment) and Autism</a:t>
            </a:r>
          </a:p>
          <a:p>
            <a:endParaRPr lang="en-GB" sz="2400" dirty="0">
              <a:solidFill>
                <a:srgbClr val="0364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2A88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improving understanding of SEND and practice of teachers, tutors, teaching assistants, lecturers etc</a:t>
            </a:r>
          </a:p>
          <a:p>
            <a:endParaRPr lang="en-GB" sz="2400" dirty="0">
              <a:solidFill>
                <a:srgbClr val="2A88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CC0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join-up – education, health and care, young people and families, schools and colleges</a:t>
            </a:r>
          </a:p>
        </p:txBody>
      </p:sp>
    </p:spTree>
    <p:extLst>
      <p:ext uri="{BB962C8B-B14F-4D97-AF65-F5344CB8AC3E}">
        <p14:creationId xmlns:p14="http://schemas.microsoft.com/office/powerpoint/2010/main" val="32738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1D41-FEF6-DCE1-D3A3-00E3A0588E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0689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26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programme: </a:t>
            </a:r>
            <a:r>
              <a:rPr lang="en-GB" sz="3600" dirty="0">
                <a:solidFill>
                  <a:srgbClr val="026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31FBCE6-0D0D-9C7D-BD9B-60A8E86DAB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031900"/>
              </p:ext>
            </p:extLst>
          </p:nvPr>
        </p:nvGraphicFramePr>
        <p:xfrm>
          <a:off x="838200" y="2008093"/>
          <a:ext cx="10430435" cy="3669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328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8F9395-D542-EC28-9DD4-A7669A1B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2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programme: </a:t>
            </a:r>
            <a:r>
              <a:rPr lang="en-GB" sz="36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activity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689548-3194-31A4-7816-750B574F3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080021"/>
              </p:ext>
            </p:extLst>
          </p:nvPr>
        </p:nvGraphicFramePr>
        <p:xfrm>
          <a:off x="1028700" y="1749670"/>
          <a:ext cx="10216662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430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8F9395-D542-EC28-9DD4-A7669A1B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2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programme: </a:t>
            </a:r>
            <a:r>
              <a:rPr lang="en-GB" sz="36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activity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689548-3194-31A4-7816-750B574F3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47185"/>
              </p:ext>
            </p:extLst>
          </p:nvPr>
        </p:nvGraphicFramePr>
        <p:xfrm>
          <a:off x="1028700" y="1749670"/>
          <a:ext cx="10216662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219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8F9395-D542-EC28-9DD4-A7669A1BB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23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SEND Services programme: </a:t>
            </a:r>
            <a:r>
              <a:rPr lang="en-GB" sz="3600" dirty="0">
                <a:solidFill>
                  <a:srgbClr val="0364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 of activity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4689548-3194-31A4-7816-750B574F3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857262"/>
              </p:ext>
            </p:extLst>
          </p:nvPr>
        </p:nvGraphicFramePr>
        <p:xfrm>
          <a:off x="1028700" y="1749670"/>
          <a:ext cx="10216662" cy="400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737355"/>
      </p:ext>
    </p:extLst>
  </p:cSld>
  <p:clrMapOvr>
    <a:masterClrMapping/>
  </p:clrMapOvr>
</p:sld>
</file>

<file path=ppt/theme/theme1.xml><?xml version="1.0" encoding="utf-8"?>
<a:theme xmlns:a="http://schemas.openxmlformats.org/drawingml/2006/main" name="WSS theme">
  <a:themeElements>
    <a:clrScheme name="WS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8C96"/>
      </a:accent1>
      <a:accent2>
        <a:srgbClr val="DB3535"/>
      </a:accent2>
      <a:accent3>
        <a:srgbClr val="4ABE7E"/>
      </a:accent3>
      <a:accent4>
        <a:srgbClr val="61C1CB"/>
      </a:accent4>
      <a:accent5>
        <a:srgbClr val="5CB60A"/>
      </a:accent5>
      <a:accent6>
        <a:srgbClr val="F0AB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S 2022 PPT template v1" id="{9BB899FC-82F9-4EAF-A48B-0B7549714EEB}" vid="{EFDEE028-E427-4824-9FEF-0E120C67EC08}"/>
    </a:ext>
  </a:extLst>
</a:theme>
</file>

<file path=ppt/theme/theme2.xml><?xml version="1.0" encoding="utf-8"?>
<a:theme xmlns:a="http://schemas.openxmlformats.org/drawingml/2006/main" name="Universal SEND Services all logos">
  <a:themeElements>
    <a:clrScheme name="WS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8C96"/>
      </a:accent1>
      <a:accent2>
        <a:srgbClr val="DB3535"/>
      </a:accent2>
      <a:accent3>
        <a:srgbClr val="4ABE7E"/>
      </a:accent3>
      <a:accent4>
        <a:srgbClr val="61C1CB"/>
      </a:accent4>
      <a:accent5>
        <a:srgbClr val="5CB60A"/>
      </a:accent5>
      <a:accent6>
        <a:srgbClr val="F0AB1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S 2022 PPT template v1" id="{9BB899FC-82F9-4EAF-A48B-0B7549714EEB}" vid="{BAF2EF6A-B7F6-4BE9-AC8C-5BCDF542E6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62a19f-e433-40f5-b3f8-4bfc59a3f820" xsi:nil="true"/>
    <lcf76f155ced4ddcb4097134ff3c332f xmlns="f0eab910-c5c3-4bc5-8f85-ab229ac8a2b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71E8A5E95534585E03FB22D2BDF38" ma:contentTypeVersion="16" ma:contentTypeDescription="Create a new document." ma:contentTypeScope="" ma:versionID="bd559dc250f1b28626ed5fa345a2ecce">
  <xsd:schema xmlns:xsd="http://www.w3.org/2001/XMLSchema" xmlns:xs="http://www.w3.org/2001/XMLSchema" xmlns:p="http://schemas.microsoft.com/office/2006/metadata/properties" xmlns:ns2="f0eab910-c5c3-4bc5-8f85-ab229ac8a2bf" xmlns:ns3="c362a19f-e433-40f5-b3f8-4bfc59a3f820" targetNamespace="http://schemas.microsoft.com/office/2006/metadata/properties" ma:root="true" ma:fieldsID="49d0e90b1402455afa8ab534c43c1f88" ns2:_="" ns3:_="">
    <xsd:import namespace="f0eab910-c5c3-4bc5-8f85-ab229ac8a2bf"/>
    <xsd:import namespace="c362a19f-e433-40f5-b3f8-4bfc59a3f8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eab910-c5c3-4bc5-8f85-ab229ac8a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66c14a6-673d-4f21-b2c1-4bef93bf08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2a19f-e433-40f5-b3f8-4bfc59a3f8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d40a150-28b8-40a7-a96d-ec061c87b226}" ma:internalName="TaxCatchAll" ma:showField="CatchAllData" ma:web="c362a19f-e433-40f5-b3f8-4bfc59a3f8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DB5DBD-7214-4AE2-858D-6840F6ACF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1C2CFF-BAEB-4AC3-B4B3-02666D263912}">
  <ds:schemaRefs>
    <ds:schemaRef ds:uri="http://purl.org/dc/elements/1.1/"/>
    <ds:schemaRef ds:uri="http://schemas.microsoft.com/office/2006/documentManagement/types"/>
    <ds:schemaRef ds:uri="f0eab910-c5c3-4bc5-8f85-ab229ac8a2bf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c362a19f-e433-40f5-b3f8-4bfc59a3f82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603BEC9-CF5C-4B18-8A23-FEA42ACDC0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eab910-c5c3-4bc5-8f85-ab229ac8a2bf"/>
    <ds:schemaRef ds:uri="c362a19f-e433-40f5-b3f8-4bfc59a3f8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WSS 2022 PPT template v1</Template>
  <TotalTime>388</TotalTime>
  <Words>639</Words>
  <Application>Microsoft Office PowerPoint</Application>
  <PresentationFormat>Widescreen</PresentationFormat>
  <Paragraphs>113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WSS theme</vt:lpstr>
      <vt:lpstr>Universal SEND Services all logos</vt:lpstr>
      <vt:lpstr>Universal SEND Services Programme 2022 - 2025</vt:lpstr>
      <vt:lpstr>PowerPoint Presentation</vt:lpstr>
      <vt:lpstr>PowerPoint Presentation</vt:lpstr>
      <vt:lpstr>Regional SEND Leadership</vt:lpstr>
      <vt:lpstr>Universal SEND Services programme</vt:lpstr>
      <vt:lpstr>Universal SEND Services programme: aims</vt:lpstr>
      <vt:lpstr>Universal SEND Services programme: overview of activity</vt:lpstr>
      <vt:lpstr>Universal SEND Services programme: overview of activity</vt:lpstr>
      <vt:lpstr>Universal SEND Services programme: overview of activity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SEND Services Programme 2022 - 2025</dc:title>
  <dc:creator>Amanda Wright</dc:creator>
  <cp:lastModifiedBy>Amanda Wright</cp:lastModifiedBy>
  <cp:revision>22</cp:revision>
  <dcterms:created xsi:type="dcterms:W3CDTF">2022-06-16T07:39:53Z</dcterms:created>
  <dcterms:modified xsi:type="dcterms:W3CDTF">2022-10-11T09:43:04Z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0x01010056C71E8A5E95534585E03FB22D2BDF38</vt:lpwstr>
  </property>
  <property fmtid="{D5CDD505-2E9C-101B-9397-08002B2CF9AE}" pid="3" name="MediaServiceImageTags">
    <vt:lpwstr/>
  </property>
</Properties>
</file>