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73" r:id="rId3"/>
    <p:sldId id="275" r:id="rId4"/>
    <p:sldId id="262" r:id="rId5"/>
    <p:sldId id="263" r:id="rId6"/>
    <p:sldId id="256" r:id="rId7"/>
    <p:sldId id="302" r:id="rId8"/>
    <p:sldId id="278" r:id="rId9"/>
    <p:sldId id="294" r:id="rId10"/>
    <p:sldId id="295" r:id="rId11"/>
    <p:sldId id="296" r:id="rId12"/>
    <p:sldId id="297" r:id="rId13"/>
    <p:sldId id="298" r:id="rId14"/>
    <p:sldId id="277" r:id="rId15"/>
    <p:sldId id="267" r:id="rId16"/>
    <p:sldId id="286" r:id="rId17"/>
    <p:sldId id="259" r:id="rId18"/>
    <p:sldId id="287" r:id="rId19"/>
    <p:sldId id="288" r:id="rId20"/>
    <p:sldId id="268" r:id="rId21"/>
    <p:sldId id="269" r:id="rId22"/>
    <p:sldId id="266" r:id="rId23"/>
    <p:sldId id="265" r:id="rId24"/>
    <p:sldId id="270" r:id="rId25"/>
    <p:sldId id="271" r:id="rId26"/>
    <p:sldId id="282" r:id="rId27"/>
    <p:sldId id="280" r:id="rId28"/>
    <p:sldId id="279" r:id="rId29"/>
    <p:sldId id="283" r:id="rId30"/>
    <p:sldId id="284" r:id="rId31"/>
    <p:sldId id="285" r:id="rId32"/>
    <p:sldId id="293" r:id="rId33"/>
    <p:sldId id="274" r:id="rId34"/>
    <p:sldId id="29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A17955-34B5-43E4-A7C8-4003AB9246EB}" v="688" dt="2023-10-04T11:58:00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teman James: H&amp;F" userId="f8bc62e1-3000-4350-9a2d-55b65b792fab" providerId="ADAL" clId="{C3A17955-34B5-43E4-A7C8-4003AB9246EB}"/>
    <pc:docChg chg="undo redo custSel addSld delSld modSld sldOrd">
      <pc:chgData name="Bateman James: H&amp;F" userId="f8bc62e1-3000-4350-9a2d-55b65b792fab" providerId="ADAL" clId="{C3A17955-34B5-43E4-A7C8-4003AB9246EB}" dt="2023-10-04T12:40:28.549" v="3911" actId="47"/>
      <pc:docMkLst>
        <pc:docMk/>
      </pc:docMkLst>
      <pc:sldChg chg="addSp delSp modSp mod ord setBg">
        <pc:chgData name="Bateman James: H&amp;F" userId="f8bc62e1-3000-4350-9a2d-55b65b792fab" providerId="ADAL" clId="{C3A17955-34B5-43E4-A7C8-4003AB9246EB}" dt="2023-10-02T14:10:36.793" v="1582"/>
        <pc:sldMkLst>
          <pc:docMk/>
          <pc:sldMk cId="3386846741" sldId="256"/>
        </pc:sldMkLst>
        <pc:spChg chg="mod">
          <ac:chgData name="Bateman James: H&amp;F" userId="f8bc62e1-3000-4350-9a2d-55b65b792fab" providerId="ADAL" clId="{C3A17955-34B5-43E4-A7C8-4003AB9246EB}" dt="2023-10-02T13:31:11.104" v="1148" actId="20577"/>
          <ac:spMkLst>
            <pc:docMk/>
            <pc:sldMk cId="3386846741" sldId="256"/>
            <ac:spMk id="2" creationId="{58544EBE-2357-1331-0B19-92218528AADA}"/>
          </ac:spMkLst>
        </pc:spChg>
        <pc:spChg chg="add del mod">
          <ac:chgData name="Bateman James: H&amp;F" userId="f8bc62e1-3000-4350-9a2d-55b65b792fab" providerId="ADAL" clId="{C3A17955-34B5-43E4-A7C8-4003AB9246EB}" dt="2023-10-02T13:19:15.968" v="708" actId="478"/>
          <ac:spMkLst>
            <pc:docMk/>
            <pc:sldMk cId="3386846741" sldId="256"/>
            <ac:spMk id="3" creationId="{90D78E4D-FD67-4435-8F92-A134C3436F64}"/>
          </ac:spMkLst>
        </pc:spChg>
        <pc:spChg chg="add mod">
          <ac:chgData name="Bateman James: H&amp;F" userId="f8bc62e1-3000-4350-9a2d-55b65b792fab" providerId="ADAL" clId="{C3A17955-34B5-43E4-A7C8-4003AB9246EB}" dt="2023-10-02T14:03:39.576" v="1465" actId="20577"/>
          <ac:spMkLst>
            <pc:docMk/>
            <pc:sldMk cId="3386846741" sldId="256"/>
            <ac:spMk id="4" creationId="{E3B14C8E-F323-4FE8-90B0-4641D19F0090}"/>
          </ac:spMkLst>
        </pc:spChg>
        <pc:spChg chg="add">
          <ac:chgData name="Bateman James: H&amp;F" userId="f8bc62e1-3000-4350-9a2d-55b65b792fab" providerId="ADAL" clId="{C3A17955-34B5-43E4-A7C8-4003AB9246EB}" dt="2023-10-02T13:19:43.147" v="711" actId="26606"/>
          <ac:spMkLst>
            <pc:docMk/>
            <pc:sldMk cId="3386846741" sldId="256"/>
            <ac:spMk id="7" creationId="{BAD76F3E-3A97-486B-B402-44400A8B9173}"/>
          </ac:spMkLst>
        </pc:spChg>
        <pc:spChg chg="add">
          <ac:chgData name="Bateman James: H&amp;F" userId="f8bc62e1-3000-4350-9a2d-55b65b792fab" providerId="ADAL" clId="{C3A17955-34B5-43E4-A7C8-4003AB9246EB}" dt="2023-10-02T13:19:43.147" v="711" actId="26606"/>
          <ac:spMkLst>
            <pc:docMk/>
            <pc:sldMk cId="3386846741" sldId="256"/>
            <ac:spMk id="9" creationId="{391F6B52-91F4-4AEB-B6DB-29FEBCF28C8B}"/>
          </ac:spMkLst>
        </pc:spChg>
        <pc:spChg chg="add">
          <ac:chgData name="Bateman James: H&amp;F" userId="f8bc62e1-3000-4350-9a2d-55b65b792fab" providerId="ADAL" clId="{C3A17955-34B5-43E4-A7C8-4003AB9246EB}" dt="2023-10-02T13:19:43.147" v="711" actId="26606"/>
          <ac:spMkLst>
            <pc:docMk/>
            <pc:sldMk cId="3386846741" sldId="256"/>
            <ac:spMk id="11" creationId="{2CD6F061-7C53-44F4-9794-953DB70A451B}"/>
          </ac:spMkLst>
        </pc:spChg>
        <pc:picChg chg="add mod">
          <ac:chgData name="Bateman James: H&amp;F" userId="f8bc62e1-3000-4350-9a2d-55b65b792fab" providerId="ADAL" clId="{C3A17955-34B5-43E4-A7C8-4003AB9246EB}" dt="2023-10-02T14:10:36.793" v="1582"/>
          <ac:picMkLst>
            <pc:docMk/>
            <pc:sldMk cId="3386846741" sldId="256"/>
            <ac:picMk id="8" creationId="{06401DEE-2BEF-4A73-ACD9-E1CD6AE80FDC}"/>
          </ac:picMkLst>
        </pc:picChg>
      </pc:sldChg>
      <pc:sldChg chg="addSp delSp modSp mod">
        <pc:chgData name="Bateman James: H&amp;F" userId="f8bc62e1-3000-4350-9a2d-55b65b792fab" providerId="ADAL" clId="{C3A17955-34B5-43E4-A7C8-4003AB9246EB}" dt="2023-10-02T13:12:05.288" v="615" actId="14100"/>
        <pc:sldMkLst>
          <pc:docMk/>
          <pc:sldMk cId="2296444198" sldId="257"/>
        </pc:sldMkLst>
        <pc:spChg chg="del mod">
          <ac:chgData name="Bateman James: H&amp;F" userId="f8bc62e1-3000-4350-9a2d-55b65b792fab" providerId="ADAL" clId="{C3A17955-34B5-43E4-A7C8-4003AB9246EB}" dt="2023-10-02T13:11:38.791" v="611" actId="478"/>
          <ac:spMkLst>
            <pc:docMk/>
            <pc:sldMk cId="2296444198" sldId="257"/>
            <ac:spMk id="3" creationId="{DE8FB2A9-D37C-41EE-81E0-934290025169}"/>
          </ac:spMkLst>
        </pc:spChg>
        <pc:picChg chg="add mod">
          <ac:chgData name="Bateman James: H&amp;F" userId="f8bc62e1-3000-4350-9a2d-55b65b792fab" providerId="ADAL" clId="{C3A17955-34B5-43E4-A7C8-4003AB9246EB}" dt="2023-10-02T13:12:05.288" v="615" actId="14100"/>
          <ac:picMkLst>
            <pc:docMk/>
            <pc:sldMk cId="2296444198" sldId="257"/>
            <ac:picMk id="6" creationId="{4B42CEEC-4601-46A4-BB75-90984DA830CD}"/>
          </ac:picMkLst>
        </pc:picChg>
      </pc:sldChg>
      <pc:sldChg chg="addSp delSp modSp del mod setBg">
        <pc:chgData name="Bateman James: H&amp;F" userId="f8bc62e1-3000-4350-9a2d-55b65b792fab" providerId="ADAL" clId="{C3A17955-34B5-43E4-A7C8-4003AB9246EB}" dt="2023-10-02T13:30:51.767" v="1141" actId="47"/>
        <pc:sldMkLst>
          <pc:docMk/>
          <pc:sldMk cId="3190074740" sldId="258"/>
        </pc:sldMkLst>
        <pc:spChg chg="mod">
          <ac:chgData name="Bateman James: H&amp;F" userId="f8bc62e1-3000-4350-9a2d-55b65b792fab" providerId="ADAL" clId="{C3A17955-34B5-43E4-A7C8-4003AB9246EB}" dt="2023-10-02T13:11:20.546" v="609" actId="404"/>
          <ac:spMkLst>
            <pc:docMk/>
            <pc:sldMk cId="3190074740" sldId="258"/>
            <ac:spMk id="2" creationId="{399F1FA0-284B-0DD0-41D5-E5E5A4370335}"/>
          </ac:spMkLst>
        </pc:spChg>
        <pc:spChg chg="add del mod">
          <ac:chgData name="Bateman James: H&amp;F" userId="f8bc62e1-3000-4350-9a2d-55b65b792fab" providerId="ADAL" clId="{C3A17955-34B5-43E4-A7C8-4003AB9246EB}" dt="2023-10-02T13:01:21.632" v="429" actId="478"/>
          <ac:spMkLst>
            <pc:docMk/>
            <pc:sldMk cId="3190074740" sldId="258"/>
            <ac:spMk id="4" creationId="{110AB0F7-FB86-4731-9EEF-8E049261A4E7}"/>
          </ac:spMkLst>
        </pc:spChg>
        <pc:spChg chg="add mod">
          <ac:chgData name="Bateman James: H&amp;F" userId="f8bc62e1-3000-4350-9a2d-55b65b792fab" providerId="ADAL" clId="{C3A17955-34B5-43E4-A7C8-4003AB9246EB}" dt="2023-10-02T13:11:08.434" v="605" actId="26606"/>
          <ac:spMkLst>
            <pc:docMk/>
            <pc:sldMk cId="3190074740" sldId="258"/>
            <ac:spMk id="6" creationId="{97A6BD77-D3FF-4F50-A471-DF38971BF4D4}"/>
          </ac:spMkLst>
        </pc:spChg>
        <pc:spChg chg="add del mod">
          <ac:chgData name="Bateman James: H&amp;F" userId="f8bc62e1-3000-4350-9a2d-55b65b792fab" providerId="ADAL" clId="{C3A17955-34B5-43E4-A7C8-4003AB9246EB}" dt="2023-10-02T13:22:54.585" v="715" actId="478"/>
          <ac:spMkLst>
            <pc:docMk/>
            <pc:sldMk cId="3190074740" sldId="258"/>
            <ac:spMk id="7" creationId="{76BED388-5CD1-4E73-94A4-5797BFCAA424}"/>
          </ac:spMkLst>
        </pc:spChg>
        <pc:spChg chg="add">
          <ac:chgData name="Bateman James: H&amp;F" userId="f8bc62e1-3000-4350-9a2d-55b65b792fab" providerId="ADAL" clId="{C3A17955-34B5-43E4-A7C8-4003AB9246EB}" dt="2023-10-02T13:11:08.434" v="605" actId="26606"/>
          <ac:spMkLst>
            <pc:docMk/>
            <pc:sldMk cId="3190074740" sldId="258"/>
            <ac:spMk id="12" creationId="{BCED4D40-4B67-4331-AC48-79B82B4A47D8}"/>
          </ac:spMkLst>
        </pc:spChg>
        <pc:spChg chg="add">
          <ac:chgData name="Bateman James: H&amp;F" userId="f8bc62e1-3000-4350-9a2d-55b65b792fab" providerId="ADAL" clId="{C3A17955-34B5-43E4-A7C8-4003AB9246EB}" dt="2023-10-02T13:11:08.434" v="605" actId="26606"/>
          <ac:spMkLst>
            <pc:docMk/>
            <pc:sldMk cId="3190074740" sldId="258"/>
            <ac:spMk id="14" creationId="{670CEDEF-4F34-412E-84EE-329C1E936AF5}"/>
          </ac:spMkLst>
        </pc:spChg>
        <pc:graphicFrameChg chg="add del mod">
          <ac:chgData name="Bateman James: H&amp;F" userId="f8bc62e1-3000-4350-9a2d-55b65b792fab" providerId="ADAL" clId="{C3A17955-34B5-43E4-A7C8-4003AB9246EB}" dt="2023-10-02T13:11:16.413" v="607" actId="14100"/>
          <ac:graphicFrameMkLst>
            <pc:docMk/>
            <pc:sldMk cId="3190074740" sldId="258"/>
            <ac:graphicFrameMk id="5" creationId="{B64167B7-766C-9473-87E3-9BE4D565F6E7}"/>
          </ac:graphicFrameMkLst>
        </pc:graphicFrameChg>
      </pc:sldChg>
      <pc:sldChg chg="add del">
        <pc:chgData name="Bateman James: H&amp;F" userId="f8bc62e1-3000-4350-9a2d-55b65b792fab" providerId="ADAL" clId="{C3A17955-34B5-43E4-A7C8-4003AB9246EB}" dt="2023-10-04T11:56:35.053" v="3885" actId="47"/>
        <pc:sldMkLst>
          <pc:docMk/>
          <pc:sldMk cId="0" sldId="259"/>
        </pc:sldMkLst>
      </pc:sldChg>
      <pc:sldChg chg="add">
        <pc:chgData name="Bateman James: H&amp;F" userId="f8bc62e1-3000-4350-9a2d-55b65b792fab" providerId="ADAL" clId="{C3A17955-34B5-43E4-A7C8-4003AB9246EB}" dt="2023-10-04T11:56:41.695" v="3886"/>
        <pc:sldMkLst>
          <pc:docMk/>
          <pc:sldMk cId="65429458" sldId="259"/>
        </pc:sldMkLst>
      </pc:sldChg>
      <pc:sldChg chg="addSp modSp add del mod">
        <pc:chgData name="Bateman James: H&amp;F" userId="f8bc62e1-3000-4350-9a2d-55b65b792fab" providerId="ADAL" clId="{C3A17955-34B5-43E4-A7C8-4003AB9246EB}" dt="2023-10-04T12:40:28.549" v="3911" actId="47"/>
        <pc:sldMkLst>
          <pc:docMk/>
          <pc:sldMk cId="2803269981" sldId="260"/>
        </pc:sldMkLst>
        <pc:spChg chg="mod">
          <ac:chgData name="Bateman James: H&amp;F" userId="f8bc62e1-3000-4350-9a2d-55b65b792fab" providerId="ADAL" clId="{C3A17955-34B5-43E4-A7C8-4003AB9246EB}" dt="2023-10-04T11:55:09.311" v="3884" actId="207"/>
          <ac:spMkLst>
            <pc:docMk/>
            <pc:sldMk cId="2803269981" sldId="260"/>
            <ac:spMk id="2" creationId="{81DFE5A0-EBBB-C39E-4CC4-7383132E668E}"/>
          </ac:spMkLst>
        </pc:spChg>
        <pc:spChg chg="mod">
          <ac:chgData name="Bateman James: H&amp;F" userId="f8bc62e1-3000-4350-9a2d-55b65b792fab" providerId="ADAL" clId="{C3A17955-34B5-43E4-A7C8-4003AB9246EB}" dt="2023-10-04T11:55:09.311" v="3884" actId="207"/>
          <ac:spMkLst>
            <pc:docMk/>
            <pc:sldMk cId="2803269981" sldId="260"/>
            <ac:spMk id="3" creationId="{D2C41401-206D-9006-B59A-D1E2DBAFE1BE}"/>
          </ac:spMkLst>
        </pc:spChg>
        <pc:picChg chg="add mod">
          <ac:chgData name="Bateman James: H&amp;F" userId="f8bc62e1-3000-4350-9a2d-55b65b792fab" providerId="ADAL" clId="{C3A17955-34B5-43E4-A7C8-4003AB9246EB}" dt="2023-10-04T11:57:28.177" v="3896"/>
          <ac:picMkLst>
            <pc:docMk/>
            <pc:sldMk cId="2803269981" sldId="260"/>
            <ac:picMk id="4" creationId="{BE075F4D-E950-8806-7FF6-ED5C41091152}"/>
          </ac:picMkLst>
        </pc:picChg>
      </pc:sldChg>
      <pc:sldChg chg="del">
        <pc:chgData name="Bateman James: H&amp;F" userId="f8bc62e1-3000-4350-9a2d-55b65b792fab" providerId="ADAL" clId="{C3A17955-34B5-43E4-A7C8-4003AB9246EB}" dt="2023-10-02T13:02:26.456" v="434" actId="47"/>
        <pc:sldMkLst>
          <pc:docMk/>
          <pc:sldMk cId="3988962622" sldId="261"/>
        </pc:sldMkLst>
      </pc:sldChg>
      <pc:sldChg chg="addSp delSp modSp mod">
        <pc:chgData name="Bateman James: H&amp;F" userId="f8bc62e1-3000-4350-9a2d-55b65b792fab" providerId="ADAL" clId="{C3A17955-34B5-43E4-A7C8-4003AB9246EB}" dt="2023-10-02T12:58:18.360" v="301" actId="14100"/>
        <pc:sldMkLst>
          <pc:docMk/>
          <pc:sldMk cId="3326572011" sldId="262"/>
        </pc:sldMkLst>
        <pc:spChg chg="mod">
          <ac:chgData name="Bateman James: H&amp;F" userId="f8bc62e1-3000-4350-9a2d-55b65b792fab" providerId="ADAL" clId="{C3A17955-34B5-43E4-A7C8-4003AB9246EB}" dt="2023-10-02T11:16:50.261" v="96" actId="20577"/>
          <ac:spMkLst>
            <pc:docMk/>
            <pc:sldMk cId="3326572011" sldId="262"/>
            <ac:spMk id="2" creationId="{FF9BAF75-2A9B-43ED-99D8-B214852347CB}"/>
          </ac:spMkLst>
        </pc:spChg>
        <pc:spChg chg="mod">
          <ac:chgData name="Bateman James: H&amp;F" userId="f8bc62e1-3000-4350-9a2d-55b65b792fab" providerId="ADAL" clId="{C3A17955-34B5-43E4-A7C8-4003AB9246EB}" dt="2023-10-02T12:53:49.367" v="277" actId="122"/>
          <ac:spMkLst>
            <pc:docMk/>
            <pc:sldMk cId="3326572011" sldId="262"/>
            <ac:spMk id="4" creationId="{327E2218-DE57-4EE8-8A48-AF20D2A20D21}"/>
          </ac:spMkLst>
        </pc:spChg>
        <pc:spChg chg="del mod">
          <ac:chgData name="Bateman James: H&amp;F" userId="f8bc62e1-3000-4350-9a2d-55b65b792fab" providerId="ADAL" clId="{C3A17955-34B5-43E4-A7C8-4003AB9246EB}" dt="2023-10-02T11:03:25.719" v="29" actId="478"/>
          <ac:spMkLst>
            <pc:docMk/>
            <pc:sldMk cId="3326572011" sldId="262"/>
            <ac:spMk id="5" creationId="{3F995477-9839-484E-ABA3-3E5A40555424}"/>
          </ac:spMkLst>
        </pc:spChg>
        <pc:picChg chg="add mod">
          <ac:chgData name="Bateman James: H&amp;F" userId="f8bc62e1-3000-4350-9a2d-55b65b792fab" providerId="ADAL" clId="{C3A17955-34B5-43E4-A7C8-4003AB9246EB}" dt="2023-10-02T12:58:15.747" v="300" actId="14100"/>
          <ac:picMkLst>
            <pc:docMk/>
            <pc:sldMk cId="3326572011" sldId="262"/>
            <ac:picMk id="5" creationId="{9CDB39D8-F484-4E7C-889D-156B7FE4B7A1}"/>
          </ac:picMkLst>
        </pc:picChg>
        <pc:picChg chg="mod">
          <ac:chgData name="Bateman James: H&amp;F" userId="f8bc62e1-3000-4350-9a2d-55b65b792fab" providerId="ADAL" clId="{C3A17955-34B5-43E4-A7C8-4003AB9246EB}" dt="2023-10-02T11:26:28.210" v="167" actId="14100"/>
          <ac:picMkLst>
            <pc:docMk/>
            <pc:sldMk cId="3326572011" sldId="262"/>
            <ac:picMk id="6" creationId="{B7EEE4D5-25F2-4461-8855-B395FBD75A0A}"/>
          </ac:picMkLst>
        </pc:picChg>
        <pc:picChg chg="add mod modCrop">
          <ac:chgData name="Bateman James: H&amp;F" userId="f8bc62e1-3000-4350-9a2d-55b65b792fab" providerId="ADAL" clId="{C3A17955-34B5-43E4-A7C8-4003AB9246EB}" dt="2023-10-02T12:57:58.264" v="296" actId="14100"/>
          <ac:picMkLst>
            <pc:docMk/>
            <pc:sldMk cId="3326572011" sldId="262"/>
            <ac:picMk id="7" creationId="{C81D282C-4974-4A85-8584-7724097E4110}"/>
          </ac:picMkLst>
        </pc:picChg>
        <pc:picChg chg="add mod modCrop">
          <ac:chgData name="Bateman James: H&amp;F" userId="f8bc62e1-3000-4350-9a2d-55b65b792fab" providerId="ADAL" clId="{C3A17955-34B5-43E4-A7C8-4003AB9246EB}" dt="2023-10-02T12:58:02.390" v="297" actId="14100"/>
          <ac:picMkLst>
            <pc:docMk/>
            <pc:sldMk cId="3326572011" sldId="262"/>
            <ac:picMk id="9" creationId="{505A4F4E-1AF5-4780-ADD5-C43A020F2033}"/>
          </ac:picMkLst>
        </pc:picChg>
        <pc:picChg chg="add mod">
          <ac:chgData name="Bateman James: H&amp;F" userId="f8bc62e1-3000-4350-9a2d-55b65b792fab" providerId="ADAL" clId="{C3A17955-34B5-43E4-A7C8-4003AB9246EB}" dt="2023-10-02T12:58:11.147" v="299" actId="14100"/>
          <ac:picMkLst>
            <pc:docMk/>
            <pc:sldMk cId="3326572011" sldId="262"/>
            <ac:picMk id="10" creationId="{D04E2297-702E-499A-ABE2-82DB26CDD804}"/>
          </ac:picMkLst>
        </pc:picChg>
        <pc:picChg chg="add mod">
          <ac:chgData name="Bateman James: H&amp;F" userId="f8bc62e1-3000-4350-9a2d-55b65b792fab" providerId="ADAL" clId="{C3A17955-34B5-43E4-A7C8-4003AB9246EB}" dt="2023-10-02T11:15:30.703" v="65" actId="1076"/>
          <ac:picMkLst>
            <pc:docMk/>
            <pc:sldMk cId="3326572011" sldId="262"/>
            <ac:picMk id="2050" creationId="{EAE7190D-90EA-48D2-962C-06011ACC16F7}"/>
          </ac:picMkLst>
        </pc:picChg>
        <pc:picChg chg="add mod">
          <ac:chgData name="Bateman James: H&amp;F" userId="f8bc62e1-3000-4350-9a2d-55b65b792fab" providerId="ADAL" clId="{C3A17955-34B5-43E4-A7C8-4003AB9246EB}" dt="2023-10-02T11:16:54.777" v="97" actId="1076"/>
          <ac:picMkLst>
            <pc:docMk/>
            <pc:sldMk cId="3326572011" sldId="262"/>
            <ac:picMk id="2052" creationId="{38D27C55-0157-4D04-B06B-91EC3D097C81}"/>
          </ac:picMkLst>
        </pc:picChg>
        <pc:picChg chg="add mod">
          <ac:chgData name="Bateman James: H&amp;F" userId="f8bc62e1-3000-4350-9a2d-55b65b792fab" providerId="ADAL" clId="{C3A17955-34B5-43E4-A7C8-4003AB9246EB}" dt="2023-10-02T11:16:59.715" v="98" actId="1076"/>
          <ac:picMkLst>
            <pc:docMk/>
            <pc:sldMk cId="3326572011" sldId="262"/>
            <ac:picMk id="2054" creationId="{04568C5D-965F-40FB-8C99-AE4FCD8A693C}"/>
          </ac:picMkLst>
        </pc:picChg>
        <pc:picChg chg="add mod">
          <ac:chgData name="Bateman James: H&amp;F" userId="f8bc62e1-3000-4350-9a2d-55b65b792fab" providerId="ADAL" clId="{C3A17955-34B5-43E4-A7C8-4003AB9246EB}" dt="2023-10-02T12:58:18.360" v="301" actId="14100"/>
          <ac:picMkLst>
            <pc:docMk/>
            <pc:sldMk cId="3326572011" sldId="262"/>
            <ac:picMk id="2056" creationId="{FC2D7816-C400-4818-9B00-9D7EAB415312}"/>
          </ac:picMkLst>
        </pc:picChg>
      </pc:sldChg>
      <pc:sldChg chg="addSp modSp mod">
        <pc:chgData name="Bateman James: H&amp;F" userId="f8bc62e1-3000-4350-9a2d-55b65b792fab" providerId="ADAL" clId="{C3A17955-34B5-43E4-A7C8-4003AB9246EB}" dt="2023-10-02T14:10:22.874" v="1578" actId="14100"/>
        <pc:sldMkLst>
          <pc:docMk/>
          <pc:sldMk cId="2129393544" sldId="263"/>
        </pc:sldMkLst>
        <pc:spChg chg="mod">
          <ac:chgData name="Bateman James: H&amp;F" userId="f8bc62e1-3000-4350-9a2d-55b65b792fab" providerId="ADAL" clId="{C3A17955-34B5-43E4-A7C8-4003AB9246EB}" dt="2023-10-02T14:10:09.518" v="1576" actId="14100"/>
          <ac:spMkLst>
            <pc:docMk/>
            <pc:sldMk cId="2129393544" sldId="263"/>
            <ac:spMk id="2" creationId="{736440F7-1318-644E-31BD-A84F8E9548BE}"/>
          </ac:spMkLst>
        </pc:spChg>
        <pc:graphicFrameChg chg="mod">
          <ac:chgData name="Bateman James: H&amp;F" userId="f8bc62e1-3000-4350-9a2d-55b65b792fab" providerId="ADAL" clId="{C3A17955-34B5-43E4-A7C8-4003AB9246EB}" dt="2023-10-02T14:10:22.874" v="1578" actId="14100"/>
          <ac:graphicFrameMkLst>
            <pc:docMk/>
            <pc:sldMk cId="2129393544" sldId="263"/>
            <ac:graphicFrameMk id="5" creationId="{0B7AA249-9EA3-04EF-F6FB-E38CD3B6EFF0}"/>
          </ac:graphicFrameMkLst>
        </pc:graphicFrameChg>
        <pc:picChg chg="add mod">
          <ac:chgData name="Bateman James: H&amp;F" userId="f8bc62e1-3000-4350-9a2d-55b65b792fab" providerId="ADAL" clId="{C3A17955-34B5-43E4-A7C8-4003AB9246EB}" dt="2023-10-02T14:10:03.210" v="1574"/>
          <ac:picMkLst>
            <pc:docMk/>
            <pc:sldMk cId="2129393544" sldId="263"/>
            <ac:picMk id="4" creationId="{A6F86085-5832-4640-AE64-AFC2DE5A212F}"/>
          </ac:picMkLst>
        </pc:picChg>
      </pc:sldChg>
      <pc:sldChg chg="addSp modSp mod setBg">
        <pc:chgData name="Bateman James: H&amp;F" userId="f8bc62e1-3000-4350-9a2d-55b65b792fab" providerId="ADAL" clId="{C3A17955-34B5-43E4-A7C8-4003AB9246EB}" dt="2023-10-02T14:11:01.069" v="1589"/>
        <pc:sldMkLst>
          <pc:docMk/>
          <pc:sldMk cId="3840528880" sldId="265"/>
        </pc:sldMkLst>
        <pc:spChg chg="mod">
          <ac:chgData name="Bateman James: H&amp;F" userId="f8bc62e1-3000-4350-9a2d-55b65b792fab" providerId="ADAL" clId="{C3A17955-34B5-43E4-A7C8-4003AB9246EB}" dt="2023-10-02T13:08:57.320" v="505" actId="26606"/>
          <ac:spMkLst>
            <pc:docMk/>
            <pc:sldMk cId="3840528880" sldId="265"/>
            <ac:spMk id="2" creationId="{D5DD54B7-C525-43CC-846C-8C32905624BC}"/>
          </ac:spMkLst>
        </pc:spChg>
        <pc:spChg chg="mod">
          <ac:chgData name="Bateman James: H&amp;F" userId="f8bc62e1-3000-4350-9a2d-55b65b792fab" providerId="ADAL" clId="{C3A17955-34B5-43E4-A7C8-4003AB9246EB}" dt="2023-10-02T13:52:13.512" v="1254" actId="20577"/>
          <ac:spMkLst>
            <pc:docMk/>
            <pc:sldMk cId="3840528880" sldId="265"/>
            <ac:spMk id="6" creationId="{A804AB40-2D2D-4F84-9B76-1887EE633668}"/>
          </ac:spMkLst>
        </pc:spChg>
        <pc:spChg chg="add">
          <ac:chgData name="Bateman James: H&amp;F" userId="f8bc62e1-3000-4350-9a2d-55b65b792fab" providerId="ADAL" clId="{C3A17955-34B5-43E4-A7C8-4003AB9246EB}" dt="2023-10-02T13:08:57.320" v="505" actId="26606"/>
          <ac:spMkLst>
            <pc:docMk/>
            <pc:sldMk cId="3840528880" sldId="265"/>
            <ac:spMk id="13" creationId="{69D47016-023F-44BD-981C-50E7A10A6609}"/>
          </ac:spMkLst>
        </pc:spChg>
        <pc:spChg chg="add">
          <ac:chgData name="Bateman James: H&amp;F" userId="f8bc62e1-3000-4350-9a2d-55b65b792fab" providerId="ADAL" clId="{C3A17955-34B5-43E4-A7C8-4003AB9246EB}" dt="2023-10-02T13:08:57.320" v="505" actId="26606"/>
          <ac:spMkLst>
            <pc:docMk/>
            <pc:sldMk cId="3840528880" sldId="265"/>
            <ac:spMk id="15" creationId="{6D8B37B0-0682-433E-BC8D-498C04ABD9A7}"/>
          </ac:spMkLst>
        </pc:spChg>
        <pc:picChg chg="mod ord">
          <ac:chgData name="Bateman James: H&amp;F" userId="f8bc62e1-3000-4350-9a2d-55b65b792fab" providerId="ADAL" clId="{C3A17955-34B5-43E4-A7C8-4003AB9246EB}" dt="2023-10-02T13:08:57.320" v="505" actId="26606"/>
          <ac:picMkLst>
            <pc:docMk/>
            <pc:sldMk cId="3840528880" sldId="265"/>
            <ac:picMk id="4" creationId="{5933479A-2437-4A3C-9570-071BCE560906}"/>
          </ac:picMkLst>
        </pc:picChg>
        <pc:picChg chg="mod">
          <ac:chgData name="Bateman James: H&amp;F" userId="f8bc62e1-3000-4350-9a2d-55b65b792fab" providerId="ADAL" clId="{C3A17955-34B5-43E4-A7C8-4003AB9246EB}" dt="2023-10-02T13:08:59.477" v="506" actId="27614"/>
          <ac:picMkLst>
            <pc:docMk/>
            <pc:sldMk cId="3840528880" sldId="265"/>
            <ac:picMk id="8" creationId="{3E433FF5-F1BD-404F-BE1D-E4C5E0CD670C}"/>
          </ac:picMkLst>
        </pc:picChg>
        <pc:picChg chg="add mod">
          <ac:chgData name="Bateman James: H&amp;F" userId="f8bc62e1-3000-4350-9a2d-55b65b792fab" providerId="ADAL" clId="{C3A17955-34B5-43E4-A7C8-4003AB9246EB}" dt="2023-10-02T14:11:01.069" v="1589"/>
          <ac:picMkLst>
            <pc:docMk/>
            <pc:sldMk cId="3840528880" sldId="265"/>
            <ac:picMk id="9" creationId="{A89C8471-C99A-4756-A9B6-BA798505F793}"/>
          </ac:picMkLst>
        </pc:picChg>
      </pc:sldChg>
      <pc:sldChg chg="addSp modSp mod setBg">
        <pc:chgData name="Bateman James: H&amp;F" userId="f8bc62e1-3000-4350-9a2d-55b65b792fab" providerId="ADAL" clId="{C3A17955-34B5-43E4-A7C8-4003AB9246EB}" dt="2023-10-03T10:04:22.423" v="2387" actId="14100"/>
        <pc:sldMkLst>
          <pc:docMk/>
          <pc:sldMk cId="4287614380" sldId="266"/>
        </pc:sldMkLst>
        <pc:spChg chg="mod">
          <ac:chgData name="Bateman James: H&amp;F" userId="f8bc62e1-3000-4350-9a2d-55b65b792fab" providerId="ADAL" clId="{C3A17955-34B5-43E4-A7C8-4003AB9246EB}" dt="2023-10-03T10:04:22.423" v="2387" actId="14100"/>
          <ac:spMkLst>
            <pc:docMk/>
            <pc:sldMk cId="4287614380" sldId="266"/>
            <ac:spMk id="2" creationId="{C5E1F6C0-9884-4AD2-82B8-460228E8BA74}"/>
          </ac:spMkLst>
        </pc:spChg>
        <pc:spChg chg="mod">
          <ac:chgData name="Bateman James: H&amp;F" userId="f8bc62e1-3000-4350-9a2d-55b65b792fab" providerId="ADAL" clId="{C3A17955-34B5-43E4-A7C8-4003AB9246EB}" dt="2023-10-02T13:09:12.361" v="507" actId="26606"/>
          <ac:spMkLst>
            <pc:docMk/>
            <pc:sldMk cId="4287614380" sldId="266"/>
            <ac:spMk id="10" creationId="{D599432B-7DDC-4DB1-BE92-D93F831FDD9E}"/>
          </ac:spMkLst>
        </pc:spChg>
        <pc:spChg chg="add">
          <ac:chgData name="Bateman James: H&amp;F" userId="f8bc62e1-3000-4350-9a2d-55b65b792fab" providerId="ADAL" clId="{C3A17955-34B5-43E4-A7C8-4003AB9246EB}" dt="2023-10-02T13:09:12.361" v="507" actId="26606"/>
          <ac:spMkLst>
            <pc:docMk/>
            <pc:sldMk cId="4287614380" sldId="266"/>
            <ac:spMk id="15" creationId="{0550F5B9-399F-4FAD-AE6C-ED65F9A43A74}"/>
          </ac:spMkLst>
        </pc:spChg>
        <pc:spChg chg="add">
          <ac:chgData name="Bateman James: H&amp;F" userId="f8bc62e1-3000-4350-9a2d-55b65b792fab" providerId="ADAL" clId="{C3A17955-34B5-43E4-A7C8-4003AB9246EB}" dt="2023-10-02T13:09:12.361" v="507" actId="26606"/>
          <ac:spMkLst>
            <pc:docMk/>
            <pc:sldMk cId="4287614380" sldId="266"/>
            <ac:spMk id="17" creationId="{C062E60F-5CD4-4268-8359-8076634680E5}"/>
          </ac:spMkLst>
        </pc:spChg>
        <pc:spChg chg="add">
          <ac:chgData name="Bateman James: H&amp;F" userId="f8bc62e1-3000-4350-9a2d-55b65b792fab" providerId="ADAL" clId="{C3A17955-34B5-43E4-A7C8-4003AB9246EB}" dt="2023-10-02T13:09:12.361" v="507" actId="26606"/>
          <ac:spMkLst>
            <pc:docMk/>
            <pc:sldMk cId="4287614380" sldId="266"/>
            <ac:spMk id="19" creationId="{BB341EC3-1810-4D33-BA3F-E2D0AA0ECFB6}"/>
          </ac:spMkLst>
        </pc:spChg>
        <pc:spChg chg="add">
          <ac:chgData name="Bateman James: H&amp;F" userId="f8bc62e1-3000-4350-9a2d-55b65b792fab" providerId="ADAL" clId="{C3A17955-34B5-43E4-A7C8-4003AB9246EB}" dt="2023-10-02T13:09:12.361" v="507" actId="26606"/>
          <ac:spMkLst>
            <pc:docMk/>
            <pc:sldMk cId="4287614380" sldId="266"/>
            <ac:spMk id="21" creationId="{10127CDE-2B99-47A8-BB3C-7D17519105E0}"/>
          </ac:spMkLst>
        </pc:spChg>
        <pc:picChg chg="mod ord">
          <ac:chgData name="Bateman James: H&amp;F" userId="f8bc62e1-3000-4350-9a2d-55b65b792fab" providerId="ADAL" clId="{C3A17955-34B5-43E4-A7C8-4003AB9246EB}" dt="2023-10-02T13:09:25.989" v="514" actId="14100"/>
          <ac:picMkLst>
            <pc:docMk/>
            <pc:sldMk cId="4287614380" sldId="266"/>
            <ac:picMk id="5" creationId="{D1DFDD16-66E6-4250-93DE-A440515318A6}"/>
          </ac:picMkLst>
        </pc:picChg>
        <pc:picChg chg="mod ord">
          <ac:chgData name="Bateman James: H&amp;F" userId="f8bc62e1-3000-4350-9a2d-55b65b792fab" providerId="ADAL" clId="{C3A17955-34B5-43E4-A7C8-4003AB9246EB}" dt="2023-10-02T13:09:27.771" v="515" actId="14100"/>
          <ac:picMkLst>
            <pc:docMk/>
            <pc:sldMk cId="4287614380" sldId="266"/>
            <ac:picMk id="7" creationId="{03189551-93A2-4784-B31B-A0A36DDC6B6C}"/>
          </ac:picMkLst>
        </pc:picChg>
        <pc:picChg chg="mod ord">
          <ac:chgData name="Bateman James: H&amp;F" userId="f8bc62e1-3000-4350-9a2d-55b65b792fab" providerId="ADAL" clId="{C3A17955-34B5-43E4-A7C8-4003AB9246EB}" dt="2023-10-02T13:09:32.950" v="518" actId="14100"/>
          <ac:picMkLst>
            <pc:docMk/>
            <pc:sldMk cId="4287614380" sldId="266"/>
            <ac:picMk id="9" creationId="{B7879F15-4E85-4869-B637-CA85FA9D99CF}"/>
          </ac:picMkLst>
        </pc:picChg>
        <pc:picChg chg="add mod">
          <ac:chgData name="Bateman James: H&amp;F" userId="f8bc62e1-3000-4350-9a2d-55b65b792fab" providerId="ADAL" clId="{C3A17955-34B5-43E4-A7C8-4003AB9246EB}" dt="2023-10-02T14:10:58.726" v="1588" actId="14100"/>
          <ac:picMkLst>
            <pc:docMk/>
            <pc:sldMk cId="4287614380" sldId="266"/>
            <ac:picMk id="11" creationId="{A99AC7E0-9BC8-4662-94E8-F9AFBBED243D}"/>
          </ac:picMkLst>
        </pc:picChg>
      </pc:sldChg>
      <pc:sldChg chg="addSp modSp mod">
        <pc:chgData name="Bateman James: H&amp;F" userId="f8bc62e1-3000-4350-9a2d-55b65b792fab" providerId="ADAL" clId="{C3A17955-34B5-43E4-A7C8-4003AB9246EB}" dt="2023-10-04T12:11:12.361" v="3910" actId="27636"/>
        <pc:sldMkLst>
          <pc:docMk/>
          <pc:sldMk cId="2462909943" sldId="267"/>
        </pc:sldMkLst>
        <pc:spChg chg="mod">
          <ac:chgData name="Bateman James: H&amp;F" userId="f8bc62e1-3000-4350-9a2d-55b65b792fab" providerId="ADAL" clId="{C3A17955-34B5-43E4-A7C8-4003AB9246EB}" dt="2023-10-04T12:11:12.361" v="3910" actId="27636"/>
          <ac:spMkLst>
            <pc:docMk/>
            <pc:sldMk cId="2462909943" sldId="267"/>
            <ac:spMk id="3" creationId="{503232A3-6B74-4C2B-B87B-73C02F9E5591}"/>
          </ac:spMkLst>
        </pc:spChg>
        <pc:picChg chg="add mod">
          <ac:chgData name="Bateman James: H&amp;F" userId="f8bc62e1-3000-4350-9a2d-55b65b792fab" providerId="ADAL" clId="{C3A17955-34B5-43E4-A7C8-4003AB9246EB}" dt="2023-10-02T14:10:48.477" v="1586"/>
          <ac:picMkLst>
            <pc:docMk/>
            <pc:sldMk cId="2462909943" sldId="267"/>
            <ac:picMk id="4" creationId="{C79C150B-E427-4FD4-8EDE-40DAD6169DB3}"/>
          </ac:picMkLst>
        </pc:picChg>
      </pc:sldChg>
      <pc:sldChg chg="addSp modSp new mod ord setBg">
        <pc:chgData name="Bateman James: H&amp;F" userId="f8bc62e1-3000-4350-9a2d-55b65b792fab" providerId="ADAL" clId="{C3A17955-34B5-43E4-A7C8-4003AB9246EB}" dt="2023-10-03T08:07:34.193" v="2194"/>
        <pc:sldMkLst>
          <pc:docMk/>
          <pc:sldMk cId="3562688305" sldId="268"/>
        </pc:sldMkLst>
        <pc:spChg chg="mod">
          <ac:chgData name="Bateman James: H&amp;F" userId="f8bc62e1-3000-4350-9a2d-55b65b792fab" providerId="ADAL" clId="{C3A17955-34B5-43E4-A7C8-4003AB9246EB}" dt="2023-10-02T13:08:38.305" v="503" actId="26606"/>
          <ac:spMkLst>
            <pc:docMk/>
            <pc:sldMk cId="3562688305" sldId="268"/>
            <ac:spMk id="2" creationId="{93FC5D64-6740-42A7-B93E-4607C1394B36}"/>
          </ac:spMkLst>
        </pc:spChg>
        <pc:spChg chg="mod">
          <ac:chgData name="Bateman James: H&amp;F" userId="f8bc62e1-3000-4350-9a2d-55b65b792fab" providerId="ADAL" clId="{C3A17955-34B5-43E4-A7C8-4003AB9246EB}" dt="2023-10-02T13:08:38.305" v="503" actId="26606"/>
          <ac:spMkLst>
            <pc:docMk/>
            <pc:sldMk cId="3562688305" sldId="268"/>
            <ac:spMk id="3" creationId="{62D2FEC3-384A-4F0B-ABA9-EBAA679E92DA}"/>
          </ac:spMkLst>
        </pc:spChg>
        <pc:spChg chg="add">
          <ac:chgData name="Bateman James: H&amp;F" userId="f8bc62e1-3000-4350-9a2d-55b65b792fab" providerId="ADAL" clId="{C3A17955-34B5-43E4-A7C8-4003AB9246EB}" dt="2023-10-02T13:08:38.305" v="503" actId="26606"/>
          <ac:spMkLst>
            <pc:docMk/>
            <pc:sldMk cId="3562688305" sldId="268"/>
            <ac:spMk id="10" creationId="{2B97F24A-32CE-4C1C-A50D-3016B394DCFB}"/>
          </ac:spMkLst>
        </pc:spChg>
        <pc:spChg chg="add">
          <ac:chgData name="Bateman James: H&amp;F" userId="f8bc62e1-3000-4350-9a2d-55b65b792fab" providerId="ADAL" clId="{C3A17955-34B5-43E4-A7C8-4003AB9246EB}" dt="2023-10-02T13:08:38.305" v="503" actId="26606"/>
          <ac:spMkLst>
            <pc:docMk/>
            <pc:sldMk cId="3562688305" sldId="268"/>
            <ac:spMk id="12" creationId="{6357EC4F-235E-4222-A36F-C7878ACE37F2}"/>
          </ac:spMkLst>
        </pc:spChg>
        <pc:picChg chg="add mod modCrop">
          <ac:chgData name="Bateman James: H&amp;F" userId="f8bc62e1-3000-4350-9a2d-55b65b792fab" providerId="ADAL" clId="{C3A17955-34B5-43E4-A7C8-4003AB9246EB}" dt="2023-10-02T13:08:42.775" v="504" actId="14100"/>
          <ac:picMkLst>
            <pc:docMk/>
            <pc:sldMk cId="3562688305" sldId="268"/>
            <ac:picMk id="5" creationId="{0BF50063-327C-478F-A301-535F2F35203D}"/>
          </ac:picMkLst>
        </pc:picChg>
        <pc:picChg chg="add mod">
          <ac:chgData name="Bateman James: H&amp;F" userId="f8bc62e1-3000-4350-9a2d-55b65b792fab" providerId="ADAL" clId="{C3A17955-34B5-43E4-A7C8-4003AB9246EB}" dt="2023-10-02T14:11:05.858" v="1590"/>
          <ac:picMkLst>
            <pc:docMk/>
            <pc:sldMk cId="3562688305" sldId="268"/>
            <ac:picMk id="8" creationId="{4CB61D43-D36A-435E-ABBA-BB9C845EEFEB}"/>
          </ac:picMkLst>
        </pc:picChg>
      </pc:sldChg>
      <pc:sldChg chg="addSp delSp modSp new mod ord setBg">
        <pc:chgData name="Bateman James: H&amp;F" userId="f8bc62e1-3000-4350-9a2d-55b65b792fab" providerId="ADAL" clId="{C3A17955-34B5-43E4-A7C8-4003AB9246EB}" dt="2023-10-03T08:07:36.397" v="2196"/>
        <pc:sldMkLst>
          <pc:docMk/>
          <pc:sldMk cId="2248895829" sldId="269"/>
        </pc:sldMkLst>
        <pc:spChg chg="mod">
          <ac:chgData name="Bateman James: H&amp;F" userId="f8bc62e1-3000-4350-9a2d-55b65b792fab" providerId="ADAL" clId="{C3A17955-34B5-43E4-A7C8-4003AB9246EB}" dt="2023-10-02T13:06:14.809" v="491" actId="26606"/>
          <ac:spMkLst>
            <pc:docMk/>
            <pc:sldMk cId="2248895829" sldId="269"/>
            <ac:spMk id="2" creationId="{2F7A0E7A-51B2-41F5-9C29-31230CD2345F}"/>
          </ac:spMkLst>
        </pc:spChg>
        <pc:spChg chg="del mod">
          <ac:chgData name="Bateman James: H&amp;F" userId="f8bc62e1-3000-4350-9a2d-55b65b792fab" providerId="ADAL" clId="{C3A17955-34B5-43E4-A7C8-4003AB9246EB}" dt="2023-10-02T13:05:47.497" v="488" actId="478"/>
          <ac:spMkLst>
            <pc:docMk/>
            <pc:sldMk cId="2248895829" sldId="269"/>
            <ac:spMk id="3" creationId="{D792072E-6B39-411D-B626-E6B82F69EE55}"/>
          </ac:spMkLst>
        </pc:spChg>
        <pc:spChg chg="add mod">
          <ac:chgData name="Bateman James: H&amp;F" userId="f8bc62e1-3000-4350-9a2d-55b65b792fab" providerId="ADAL" clId="{C3A17955-34B5-43E4-A7C8-4003AB9246EB}" dt="2023-10-02T13:06:14.809" v="491" actId="26606"/>
          <ac:spMkLst>
            <pc:docMk/>
            <pc:sldMk cId="2248895829" sldId="269"/>
            <ac:spMk id="5" creationId="{6BADF37B-473D-48D1-AC40-26C26118868D}"/>
          </ac:spMkLst>
        </pc:spChg>
        <pc:spChg chg="add">
          <ac:chgData name="Bateman James: H&amp;F" userId="f8bc62e1-3000-4350-9a2d-55b65b792fab" providerId="ADAL" clId="{C3A17955-34B5-43E4-A7C8-4003AB9246EB}" dt="2023-10-02T13:06:14.809" v="491" actId="26606"/>
          <ac:spMkLst>
            <pc:docMk/>
            <pc:sldMk cId="2248895829" sldId="269"/>
            <ac:spMk id="11" creationId="{F13C74B1-5B17-4795-BED0-7140497B445A}"/>
          </ac:spMkLst>
        </pc:spChg>
        <pc:spChg chg="add">
          <ac:chgData name="Bateman James: H&amp;F" userId="f8bc62e1-3000-4350-9a2d-55b65b792fab" providerId="ADAL" clId="{C3A17955-34B5-43E4-A7C8-4003AB9246EB}" dt="2023-10-02T13:06:14.809" v="491" actId="26606"/>
          <ac:spMkLst>
            <pc:docMk/>
            <pc:sldMk cId="2248895829" sldId="269"/>
            <ac:spMk id="13" creationId="{D4974D33-8DC5-464E-8C6D-BE58F0669C17}"/>
          </ac:spMkLst>
        </pc:spChg>
        <pc:picChg chg="add mod">
          <ac:chgData name="Bateman James: H&amp;F" userId="f8bc62e1-3000-4350-9a2d-55b65b792fab" providerId="ADAL" clId="{C3A17955-34B5-43E4-A7C8-4003AB9246EB}" dt="2023-10-02T13:06:19.467" v="493" actId="962"/>
          <ac:picMkLst>
            <pc:docMk/>
            <pc:sldMk cId="2248895829" sldId="269"/>
            <ac:picMk id="6" creationId="{A831A231-09D5-49E8-B326-6295B57AB23F}"/>
          </ac:picMkLst>
        </pc:picChg>
      </pc:sldChg>
      <pc:sldChg chg="addSp delSp modSp new mod setBg">
        <pc:chgData name="Bateman James: H&amp;F" userId="f8bc62e1-3000-4350-9a2d-55b65b792fab" providerId="ADAL" clId="{C3A17955-34B5-43E4-A7C8-4003AB9246EB}" dt="2023-10-02T14:11:19.448" v="1592" actId="1076"/>
        <pc:sldMkLst>
          <pc:docMk/>
          <pc:sldMk cId="1276638100" sldId="270"/>
        </pc:sldMkLst>
        <pc:spChg chg="mod">
          <ac:chgData name="Bateman James: H&amp;F" userId="f8bc62e1-3000-4350-9a2d-55b65b792fab" providerId="ADAL" clId="{C3A17955-34B5-43E4-A7C8-4003AB9246EB}" dt="2023-10-02T13:35:28.689" v="1160" actId="26606"/>
          <ac:spMkLst>
            <pc:docMk/>
            <pc:sldMk cId="1276638100" sldId="270"/>
            <ac:spMk id="2" creationId="{CF31369E-9084-4FDE-A8A0-5127D1590A6D}"/>
          </ac:spMkLst>
        </pc:spChg>
        <pc:spChg chg="del">
          <ac:chgData name="Bateman James: H&amp;F" userId="f8bc62e1-3000-4350-9a2d-55b65b792fab" providerId="ADAL" clId="{C3A17955-34B5-43E4-A7C8-4003AB9246EB}" dt="2023-10-02T13:34:50.893" v="1153" actId="22"/>
          <ac:spMkLst>
            <pc:docMk/>
            <pc:sldMk cId="1276638100" sldId="270"/>
            <ac:spMk id="3" creationId="{34587834-085C-4461-8612-F9FF4D71266D}"/>
          </ac:spMkLst>
        </pc:spChg>
        <pc:spChg chg="add">
          <ac:chgData name="Bateman James: H&amp;F" userId="f8bc62e1-3000-4350-9a2d-55b65b792fab" providerId="ADAL" clId="{C3A17955-34B5-43E4-A7C8-4003AB9246EB}" dt="2023-10-02T13:35:28.689" v="1160" actId="26606"/>
          <ac:spMkLst>
            <pc:docMk/>
            <pc:sldMk cId="1276638100" sldId="270"/>
            <ac:spMk id="10" creationId="{665DBBEF-238B-476B-96AB-8AAC3224ECEA}"/>
          </ac:spMkLst>
        </pc:spChg>
        <pc:spChg chg="add">
          <ac:chgData name="Bateman James: H&amp;F" userId="f8bc62e1-3000-4350-9a2d-55b65b792fab" providerId="ADAL" clId="{C3A17955-34B5-43E4-A7C8-4003AB9246EB}" dt="2023-10-02T13:35:28.689" v="1160" actId="26606"/>
          <ac:spMkLst>
            <pc:docMk/>
            <pc:sldMk cId="1276638100" sldId="270"/>
            <ac:spMk id="12" creationId="{3FCFB1DE-0B7E-48CC-BA90-B2AB0889F9D6}"/>
          </ac:spMkLst>
        </pc:spChg>
        <pc:picChg chg="add mod ord modCrop">
          <ac:chgData name="Bateman James: H&amp;F" userId="f8bc62e1-3000-4350-9a2d-55b65b792fab" providerId="ADAL" clId="{C3A17955-34B5-43E4-A7C8-4003AB9246EB}" dt="2023-10-02T14:11:19.448" v="1592" actId="1076"/>
          <ac:picMkLst>
            <pc:docMk/>
            <pc:sldMk cId="1276638100" sldId="270"/>
            <ac:picMk id="5" creationId="{E5380408-FC07-4F81-94D6-12E1BF25DBF6}"/>
          </ac:picMkLst>
        </pc:picChg>
        <pc:picChg chg="add mod">
          <ac:chgData name="Bateman James: H&amp;F" userId="f8bc62e1-3000-4350-9a2d-55b65b792fab" providerId="ADAL" clId="{C3A17955-34B5-43E4-A7C8-4003AB9246EB}" dt="2023-10-02T14:11:11.136" v="1591"/>
          <ac:picMkLst>
            <pc:docMk/>
            <pc:sldMk cId="1276638100" sldId="270"/>
            <ac:picMk id="8" creationId="{F52F1681-96BA-43F3-BEDF-AB2BC617DA18}"/>
          </ac:picMkLst>
        </pc:picChg>
      </pc:sldChg>
      <pc:sldChg chg="addSp delSp modSp new mod setBg">
        <pc:chgData name="Bateman James: H&amp;F" userId="f8bc62e1-3000-4350-9a2d-55b65b792fab" providerId="ADAL" clId="{C3A17955-34B5-43E4-A7C8-4003AB9246EB}" dt="2023-10-03T09:45:52.080" v="2324" actId="1076"/>
        <pc:sldMkLst>
          <pc:docMk/>
          <pc:sldMk cId="886235151" sldId="271"/>
        </pc:sldMkLst>
        <pc:spChg chg="mod">
          <ac:chgData name="Bateman James: H&amp;F" userId="f8bc62e1-3000-4350-9a2d-55b65b792fab" providerId="ADAL" clId="{C3A17955-34B5-43E4-A7C8-4003AB9246EB}" dt="2023-10-02T13:40:18.175" v="1222"/>
          <ac:spMkLst>
            <pc:docMk/>
            <pc:sldMk cId="886235151" sldId="271"/>
            <ac:spMk id="2" creationId="{3C9F870C-E353-4699-991D-F5A47377D060}"/>
          </ac:spMkLst>
        </pc:spChg>
        <pc:spChg chg="mod ord">
          <ac:chgData name="Bateman James: H&amp;F" userId="f8bc62e1-3000-4350-9a2d-55b65b792fab" providerId="ADAL" clId="{C3A17955-34B5-43E4-A7C8-4003AB9246EB}" dt="2023-10-02T13:39:05.946" v="1209" actId="26606"/>
          <ac:spMkLst>
            <pc:docMk/>
            <pc:sldMk cId="886235151" sldId="271"/>
            <ac:spMk id="3" creationId="{40DB33D8-C0A9-483E-B752-3E77FB304A1F}"/>
          </ac:spMkLst>
        </pc:spChg>
        <pc:spChg chg="add del">
          <ac:chgData name="Bateman James: H&amp;F" userId="f8bc62e1-3000-4350-9a2d-55b65b792fab" providerId="ADAL" clId="{C3A17955-34B5-43E4-A7C8-4003AB9246EB}" dt="2023-10-02T13:39:05.946" v="1209" actId="26606"/>
          <ac:spMkLst>
            <pc:docMk/>
            <pc:sldMk cId="886235151" sldId="271"/>
            <ac:spMk id="12" creationId="{A2679492-7988-4050-9056-542444452411}"/>
          </ac:spMkLst>
        </pc:spChg>
        <pc:spChg chg="add del">
          <ac:chgData name="Bateman James: H&amp;F" userId="f8bc62e1-3000-4350-9a2d-55b65b792fab" providerId="ADAL" clId="{C3A17955-34B5-43E4-A7C8-4003AB9246EB}" dt="2023-10-02T13:39:05.946" v="1209" actId="26606"/>
          <ac:spMkLst>
            <pc:docMk/>
            <pc:sldMk cId="886235151" sldId="271"/>
            <ac:spMk id="14" creationId="{B091B163-7D61-4891-ABCF-5C13D9C418D0}"/>
          </ac:spMkLst>
        </pc:spChg>
        <pc:picChg chg="add del mod ord modCrop">
          <ac:chgData name="Bateman James: H&amp;F" userId="f8bc62e1-3000-4350-9a2d-55b65b792fab" providerId="ADAL" clId="{C3A17955-34B5-43E4-A7C8-4003AB9246EB}" dt="2023-10-03T09:45:42.276" v="2322" actId="1076"/>
          <ac:picMkLst>
            <pc:docMk/>
            <pc:sldMk cId="886235151" sldId="271"/>
            <ac:picMk id="5" creationId="{615F37B6-D29B-4B8D-813D-5C919E4595A4}"/>
          </ac:picMkLst>
        </pc:picChg>
        <pc:picChg chg="add mod modCrop">
          <ac:chgData name="Bateman James: H&amp;F" userId="f8bc62e1-3000-4350-9a2d-55b65b792fab" providerId="ADAL" clId="{C3A17955-34B5-43E4-A7C8-4003AB9246EB}" dt="2023-10-03T09:45:47.008" v="2323" actId="1076"/>
          <ac:picMkLst>
            <pc:docMk/>
            <pc:sldMk cId="886235151" sldId="271"/>
            <ac:picMk id="6" creationId="{7541F4ED-42BA-7FAB-079C-156D1EDFA7A3}"/>
          </ac:picMkLst>
        </pc:picChg>
        <pc:picChg chg="add del mod modCrop">
          <ac:chgData name="Bateman James: H&amp;F" userId="f8bc62e1-3000-4350-9a2d-55b65b792fab" providerId="ADAL" clId="{C3A17955-34B5-43E4-A7C8-4003AB9246EB}" dt="2023-10-03T09:43:45.305" v="2303" actId="478"/>
          <ac:picMkLst>
            <pc:docMk/>
            <pc:sldMk cId="886235151" sldId="271"/>
            <ac:picMk id="7" creationId="{D1630BF5-DA7B-42D5-BB42-771A94922707}"/>
          </ac:picMkLst>
        </pc:picChg>
        <pc:picChg chg="add mod modCrop">
          <ac:chgData name="Bateman James: H&amp;F" userId="f8bc62e1-3000-4350-9a2d-55b65b792fab" providerId="ADAL" clId="{C3A17955-34B5-43E4-A7C8-4003AB9246EB}" dt="2023-10-03T09:45:52.080" v="2324" actId="1076"/>
          <ac:picMkLst>
            <pc:docMk/>
            <pc:sldMk cId="886235151" sldId="271"/>
            <ac:picMk id="9" creationId="{BC233CC6-6415-2C25-7456-50722CC3FC69}"/>
          </ac:picMkLst>
        </pc:picChg>
        <pc:picChg chg="add mod">
          <ac:chgData name="Bateman James: H&amp;F" userId="f8bc62e1-3000-4350-9a2d-55b65b792fab" providerId="ADAL" clId="{C3A17955-34B5-43E4-A7C8-4003AB9246EB}" dt="2023-10-02T14:11:33.311" v="1594" actId="14100"/>
          <ac:picMkLst>
            <pc:docMk/>
            <pc:sldMk cId="886235151" sldId="271"/>
            <ac:picMk id="11" creationId="{E90C5784-6902-45A3-AFF3-47E1A8D497CB}"/>
          </ac:picMkLst>
        </pc:picChg>
        <pc:cxnChg chg="add del">
          <ac:chgData name="Bateman James: H&amp;F" userId="f8bc62e1-3000-4350-9a2d-55b65b792fab" providerId="ADAL" clId="{C3A17955-34B5-43E4-A7C8-4003AB9246EB}" dt="2023-10-02T13:39:05.946" v="1209" actId="26606"/>
          <ac:cxnSpMkLst>
            <pc:docMk/>
            <pc:sldMk cId="886235151" sldId="271"/>
            <ac:cxnSpMk id="16" creationId="{C49DA8F6-BCC1-4447-B54C-57856834B94B}"/>
          </ac:cxnSpMkLst>
        </pc:cxnChg>
      </pc:sldChg>
      <pc:sldChg chg="addSp modSp add del mod">
        <pc:chgData name="Bateman James: H&amp;F" userId="f8bc62e1-3000-4350-9a2d-55b65b792fab" providerId="ADAL" clId="{C3A17955-34B5-43E4-A7C8-4003AB9246EB}" dt="2023-10-04T12:40:28.549" v="3911" actId="47"/>
        <pc:sldMkLst>
          <pc:docMk/>
          <pc:sldMk cId="2777451352" sldId="272"/>
        </pc:sldMkLst>
        <pc:spChg chg="mod">
          <ac:chgData name="Bateman James: H&amp;F" userId="f8bc62e1-3000-4350-9a2d-55b65b792fab" providerId="ADAL" clId="{C3A17955-34B5-43E4-A7C8-4003AB9246EB}" dt="2023-10-04T11:53:40.346" v="3869" actId="207"/>
          <ac:spMkLst>
            <pc:docMk/>
            <pc:sldMk cId="2777451352" sldId="272"/>
            <ac:spMk id="2" creationId="{17842CFC-B696-E089-723E-379278AE5630}"/>
          </ac:spMkLst>
        </pc:spChg>
        <pc:picChg chg="add mod">
          <ac:chgData name="Bateman James: H&amp;F" userId="f8bc62e1-3000-4350-9a2d-55b65b792fab" providerId="ADAL" clId="{C3A17955-34B5-43E4-A7C8-4003AB9246EB}" dt="2023-10-04T11:57:55.352" v="3906"/>
          <ac:picMkLst>
            <pc:docMk/>
            <pc:sldMk cId="2777451352" sldId="272"/>
            <ac:picMk id="3" creationId="{126111F3-CC07-0E1A-B279-91F4EE2600F1}"/>
          </ac:picMkLst>
        </pc:picChg>
        <pc:picChg chg="mod">
          <ac:chgData name="Bateman James: H&amp;F" userId="f8bc62e1-3000-4350-9a2d-55b65b792fab" providerId="ADAL" clId="{C3A17955-34B5-43E4-A7C8-4003AB9246EB}" dt="2023-10-04T11:53:29.943" v="3868" actId="1076"/>
          <ac:picMkLst>
            <pc:docMk/>
            <pc:sldMk cId="2777451352" sldId="272"/>
            <ac:picMk id="5" creationId="{2BC8B58C-A0A6-FBB6-7E68-EE4F493AD3A1}"/>
          </ac:picMkLst>
        </pc:picChg>
      </pc:sldChg>
      <pc:sldChg chg="addSp modSp new del mod">
        <pc:chgData name="Bateman James: H&amp;F" userId="f8bc62e1-3000-4350-9a2d-55b65b792fab" providerId="ADAL" clId="{C3A17955-34B5-43E4-A7C8-4003AB9246EB}" dt="2023-10-03T12:49:02.250" v="2692" actId="47"/>
        <pc:sldMkLst>
          <pc:docMk/>
          <pc:sldMk cId="3174513720" sldId="272"/>
        </pc:sldMkLst>
        <pc:spChg chg="mod">
          <ac:chgData name="Bateman James: H&amp;F" userId="f8bc62e1-3000-4350-9a2d-55b65b792fab" providerId="ADAL" clId="{C3A17955-34B5-43E4-A7C8-4003AB9246EB}" dt="2023-10-02T13:58:57.474" v="1278" actId="20577"/>
          <ac:spMkLst>
            <pc:docMk/>
            <pc:sldMk cId="3174513720" sldId="272"/>
            <ac:spMk id="2" creationId="{706EB3A2-C4A5-4309-8D0B-86078E96D35E}"/>
          </ac:spMkLst>
        </pc:spChg>
        <pc:picChg chg="add mod">
          <ac:chgData name="Bateman James: H&amp;F" userId="f8bc62e1-3000-4350-9a2d-55b65b792fab" providerId="ADAL" clId="{C3A17955-34B5-43E4-A7C8-4003AB9246EB}" dt="2023-10-02T14:55:46.825" v="1623" actId="1076"/>
          <ac:picMkLst>
            <pc:docMk/>
            <pc:sldMk cId="3174513720" sldId="272"/>
            <ac:picMk id="4" creationId="{3FE745A7-8325-4411-9960-DB2C6B54CB65}"/>
          </ac:picMkLst>
        </pc:picChg>
      </pc:sldChg>
      <pc:sldChg chg="addSp modSp new mod">
        <pc:chgData name="Bateman James: H&amp;F" userId="f8bc62e1-3000-4350-9a2d-55b65b792fab" providerId="ADAL" clId="{C3A17955-34B5-43E4-A7C8-4003AB9246EB}" dt="2023-10-02T15:08:31.709" v="2031" actId="20577"/>
        <pc:sldMkLst>
          <pc:docMk/>
          <pc:sldMk cId="2437235803" sldId="273"/>
        </pc:sldMkLst>
        <pc:spChg chg="mod">
          <ac:chgData name="Bateman James: H&amp;F" userId="f8bc62e1-3000-4350-9a2d-55b65b792fab" providerId="ADAL" clId="{C3A17955-34B5-43E4-A7C8-4003AB9246EB}" dt="2023-10-02T14:00:14.776" v="1324" actId="20577"/>
          <ac:spMkLst>
            <pc:docMk/>
            <pc:sldMk cId="2437235803" sldId="273"/>
            <ac:spMk id="2" creationId="{D5F773A5-9A22-4D11-A7A9-D957F7D8D4A0}"/>
          </ac:spMkLst>
        </pc:spChg>
        <pc:spChg chg="mod">
          <ac:chgData name="Bateman James: H&amp;F" userId="f8bc62e1-3000-4350-9a2d-55b65b792fab" providerId="ADAL" clId="{C3A17955-34B5-43E4-A7C8-4003AB9246EB}" dt="2023-10-02T15:08:31.709" v="2031" actId="20577"/>
          <ac:spMkLst>
            <pc:docMk/>
            <pc:sldMk cId="2437235803" sldId="273"/>
            <ac:spMk id="3" creationId="{76831DAD-C8E8-4BD6-BDCC-03AA92775BCA}"/>
          </ac:spMkLst>
        </pc:spChg>
        <pc:picChg chg="add mod">
          <ac:chgData name="Bateman James: H&amp;F" userId="f8bc62e1-3000-4350-9a2d-55b65b792fab" providerId="ADAL" clId="{C3A17955-34B5-43E4-A7C8-4003AB9246EB}" dt="2023-10-02T14:09:56.954" v="1572"/>
          <ac:picMkLst>
            <pc:docMk/>
            <pc:sldMk cId="2437235803" sldId="273"/>
            <ac:picMk id="4" creationId="{583C4FB2-A5A6-4EE8-AD74-8EAAC7C49B6E}"/>
          </ac:picMkLst>
        </pc:picChg>
      </pc:sldChg>
      <pc:sldChg chg="addSp modSp new mod ord">
        <pc:chgData name="Bateman James: H&amp;F" userId="f8bc62e1-3000-4350-9a2d-55b65b792fab" providerId="ADAL" clId="{C3A17955-34B5-43E4-A7C8-4003AB9246EB}" dt="2023-10-03T14:09:00.607" v="3134"/>
        <pc:sldMkLst>
          <pc:docMk/>
          <pc:sldMk cId="2424503860" sldId="274"/>
        </pc:sldMkLst>
        <pc:spChg chg="mod">
          <ac:chgData name="Bateman James: H&amp;F" userId="f8bc62e1-3000-4350-9a2d-55b65b792fab" providerId="ADAL" clId="{C3A17955-34B5-43E4-A7C8-4003AB9246EB}" dt="2023-10-03T12:46:07.636" v="2691" actId="113"/>
          <ac:spMkLst>
            <pc:docMk/>
            <pc:sldMk cId="2424503860" sldId="274"/>
            <ac:spMk id="2" creationId="{544EE88F-53F3-4310-81D0-A20639F6E171}"/>
          </ac:spMkLst>
        </pc:spChg>
        <pc:spChg chg="mod">
          <ac:chgData name="Bateman James: H&amp;F" userId="f8bc62e1-3000-4350-9a2d-55b65b792fab" providerId="ADAL" clId="{C3A17955-34B5-43E4-A7C8-4003AB9246EB}" dt="2023-10-03T12:55:09.946" v="2733" actId="27636"/>
          <ac:spMkLst>
            <pc:docMk/>
            <pc:sldMk cId="2424503860" sldId="274"/>
            <ac:spMk id="3" creationId="{4F6D7B62-CF65-467C-B7DE-4065ADDCD10D}"/>
          </ac:spMkLst>
        </pc:spChg>
        <pc:spChg chg="add mod">
          <ac:chgData name="Bateman James: H&amp;F" userId="f8bc62e1-3000-4350-9a2d-55b65b792fab" providerId="ADAL" clId="{C3A17955-34B5-43E4-A7C8-4003AB9246EB}" dt="2023-10-03T12:56:07.376" v="2869" actId="1076"/>
          <ac:spMkLst>
            <pc:docMk/>
            <pc:sldMk cId="2424503860" sldId="274"/>
            <ac:spMk id="7" creationId="{FE7EA9E2-056A-E1C0-8B1E-F847181A215F}"/>
          </ac:spMkLst>
        </pc:spChg>
        <pc:spChg chg="add mod">
          <ac:chgData name="Bateman James: H&amp;F" userId="f8bc62e1-3000-4350-9a2d-55b65b792fab" providerId="ADAL" clId="{C3A17955-34B5-43E4-A7C8-4003AB9246EB}" dt="2023-10-03T12:56:15.063" v="2871" actId="33524"/>
          <ac:spMkLst>
            <pc:docMk/>
            <pc:sldMk cId="2424503860" sldId="274"/>
            <ac:spMk id="8" creationId="{B43188DD-7434-DC7C-7934-C4EBFEEC5820}"/>
          </ac:spMkLst>
        </pc:spChg>
        <pc:picChg chg="add mod">
          <ac:chgData name="Bateman James: H&amp;F" userId="f8bc62e1-3000-4350-9a2d-55b65b792fab" providerId="ADAL" clId="{C3A17955-34B5-43E4-A7C8-4003AB9246EB}" dt="2023-10-02T14:11:39.212" v="1596"/>
          <ac:picMkLst>
            <pc:docMk/>
            <pc:sldMk cId="2424503860" sldId="274"/>
            <ac:picMk id="4" creationId="{7D09D1BC-AC27-4415-B7C0-313E7469FADF}"/>
          </ac:picMkLst>
        </pc:picChg>
        <pc:picChg chg="add mod modCrop">
          <ac:chgData name="Bateman James: H&amp;F" userId="f8bc62e1-3000-4350-9a2d-55b65b792fab" providerId="ADAL" clId="{C3A17955-34B5-43E4-A7C8-4003AB9246EB}" dt="2023-10-03T12:56:11.219" v="2870" actId="1076"/>
          <ac:picMkLst>
            <pc:docMk/>
            <pc:sldMk cId="2424503860" sldId="274"/>
            <ac:picMk id="6" creationId="{64B18A4E-846B-A328-2BCB-04025E1557B2}"/>
          </ac:picMkLst>
        </pc:picChg>
      </pc:sldChg>
      <pc:sldChg chg="addSp delSp modSp new mod modClrScheme chgLayout">
        <pc:chgData name="Bateman James: H&amp;F" userId="f8bc62e1-3000-4350-9a2d-55b65b792fab" providerId="ADAL" clId="{C3A17955-34B5-43E4-A7C8-4003AB9246EB}" dt="2023-10-02T14:10:00.864" v="1573"/>
        <pc:sldMkLst>
          <pc:docMk/>
          <pc:sldMk cId="72382116" sldId="275"/>
        </pc:sldMkLst>
        <pc:spChg chg="mod ord">
          <ac:chgData name="Bateman James: H&amp;F" userId="f8bc62e1-3000-4350-9a2d-55b65b792fab" providerId="ADAL" clId="{C3A17955-34B5-43E4-A7C8-4003AB9246EB}" dt="2023-10-02T14:09:34.708" v="1571" actId="700"/>
          <ac:spMkLst>
            <pc:docMk/>
            <pc:sldMk cId="72382116" sldId="275"/>
            <ac:spMk id="2" creationId="{EC8D1070-A873-4FE6-9A53-93DABFFEC656}"/>
          </ac:spMkLst>
        </pc:spChg>
        <pc:spChg chg="del mod ord">
          <ac:chgData name="Bateman James: H&amp;F" userId="f8bc62e1-3000-4350-9a2d-55b65b792fab" providerId="ADAL" clId="{C3A17955-34B5-43E4-A7C8-4003AB9246EB}" dt="2023-10-02T14:09:34.708" v="1571" actId="700"/>
          <ac:spMkLst>
            <pc:docMk/>
            <pc:sldMk cId="72382116" sldId="275"/>
            <ac:spMk id="3" creationId="{B8D1BCCD-54C4-426A-AFF1-2FF2D3614620}"/>
          </ac:spMkLst>
        </pc:spChg>
        <pc:spChg chg="add mod ord">
          <ac:chgData name="Bateman James: H&amp;F" userId="f8bc62e1-3000-4350-9a2d-55b65b792fab" providerId="ADAL" clId="{C3A17955-34B5-43E4-A7C8-4003AB9246EB}" dt="2023-10-02T14:09:34.708" v="1571" actId="700"/>
          <ac:spMkLst>
            <pc:docMk/>
            <pc:sldMk cId="72382116" sldId="275"/>
            <ac:spMk id="4" creationId="{C31C4EEE-551C-4B6B-88B1-CF733AE87592}"/>
          </ac:spMkLst>
        </pc:spChg>
        <pc:picChg chg="add mod">
          <ac:chgData name="Bateman James: H&amp;F" userId="f8bc62e1-3000-4350-9a2d-55b65b792fab" providerId="ADAL" clId="{C3A17955-34B5-43E4-A7C8-4003AB9246EB}" dt="2023-10-02T14:10:00.864" v="1573"/>
          <ac:picMkLst>
            <pc:docMk/>
            <pc:sldMk cId="72382116" sldId="275"/>
            <ac:picMk id="5" creationId="{4FB1425F-D4B1-4F00-91C6-E745C2AD8F1A}"/>
          </ac:picMkLst>
        </pc:picChg>
      </pc:sldChg>
      <pc:sldChg chg="addSp delSp modSp new del mod modClrScheme chgLayout">
        <pc:chgData name="Bateman James: H&amp;F" userId="f8bc62e1-3000-4350-9a2d-55b65b792fab" providerId="ADAL" clId="{C3A17955-34B5-43E4-A7C8-4003AB9246EB}" dt="2023-10-04T08:57:32.268" v="3859" actId="47"/>
        <pc:sldMkLst>
          <pc:docMk/>
          <pc:sldMk cId="3177582094" sldId="276"/>
        </pc:sldMkLst>
        <pc:spChg chg="mod ord">
          <ac:chgData name="Bateman James: H&amp;F" userId="f8bc62e1-3000-4350-9a2d-55b65b792fab" providerId="ADAL" clId="{C3A17955-34B5-43E4-A7C8-4003AB9246EB}" dt="2023-10-02T14:07:30.558" v="1559" actId="700"/>
          <ac:spMkLst>
            <pc:docMk/>
            <pc:sldMk cId="3177582094" sldId="276"/>
            <ac:spMk id="2" creationId="{154C48C1-25B1-4C74-98D2-D9BE545770CD}"/>
          </ac:spMkLst>
        </pc:spChg>
        <pc:spChg chg="del mod ord">
          <ac:chgData name="Bateman James: H&amp;F" userId="f8bc62e1-3000-4350-9a2d-55b65b792fab" providerId="ADAL" clId="{C3A17955-34B5-43E4-A7C8-4003AB9246EB}" dt="2023-10-02T14:07:30.558" v="1559" actId="700"/>
          <ac:spMkLst>
            <pc:docMk/>
            <pc:sldMk cId="3177582094" sldId="276"/>
            <ac:spMk id="3" creationId="{D82F74F4-150A-4170-AD6A-82AB6AACEC9D}"/>
          </ac:spMkLst>
        </pc:spChg>
        <pc:spChg chg="add mod ord">
          <ac:chgData name="Bateman James: H&amp;F" userId="f8bc62e1-3000-4350-9a2d-55b65b792fab" providerId="ADAL" clId="{C3A17955-34B5-43E4-A7C8-4003AB9246EB}" dt="2023-10-03T14:11:58.673" v="3282" actId="20577"/>
          <ac:spMkLst>
            <pc:docMk/>
            <pc:sldMk cId="3177582094" sldId="276"/>
            <ac:spMk id="4" creationId="{07276589-D07C-4F0F-B705-2ADBC44467EB}"/>
          </ac:spMkLst>
        </pc:spChg>
        <pc:picChg chg="add mod">
          <ac:chgData name="Bateman James: H&amp;F" userId="f8bc62e1-3000-4350-9a2d-55b65b792fab" providerId="ADAL" clId="{C3A17955-34B5-43E4-A7C8-4003AB9246EB}" dt="2023-10-02T14:10:38.636" v="1583"/>
          <ac:picMkLst>
            <pc:docMk/>
            <pc:sldMk cId="3177582094" sldId="276"/>
            <ac:picMk id="5" creationId="{19CF46BB-EA0E-4158-89A1-796846D9C350}"/>
          </ac:picMkLst>
        </pc:picChg>
      </pc:sldChg>
      <pc:sldChg chg="addSp modSp add del mod">
        <pc:chgData name="Bateman James: H&amp;F" userId="f8bc62e1-3000-4350-9a2d-55b65b792fab" providerId="ADAL" clId="{C3A17955-34B5-43E4-A7C8-4003AB9246EB}" dt="2023-10-04T12:40:28.549" v="3911" actId="47"/>
        <pc:sldMkLst>
          <pc:docMk/>
          <pc:sldMk cId="3215336604" sldId="276"/>
        </pc:sldMkLst>
        <pc:spChg chg="mod">
          <ac:chgData name="Bateman James: H&amp;F" userId="f8bc62e1-3000-4350-9a2d-55b65b792fab" providerId="ADAL" clId="{C3A17955-34B5-43E4-A7C8-4003AB9246EB}" dt="2023-10-04T11:54:17.973" v="3877" actId="207"/>
          <ac:spMkLst>
            <pc:docMk/>
            <pc:sldMk cId="3215336604" sldId="276"/>
            <ac:spMk id="2" creationId="{105254B9-0C77-AF2D-8DEC-FE8151CB0FF3}"/>
          </ac:spMkLst>
        </pc:spChg>
        <pc:spChg chg="mod">
          <ac:chgData name="Bateman James: H&amp;F" userId="f8bc62e1-3000-4350-9a2d-55b65b792fab" providerId="ADAL" clId="{C3A17955-34B5-43E4-A7C8-4003AB9246EB}" dt="2023-10-04T11:54:15.197" v="3876" actId="207"/>
          <ac:spMkLst>
            <pc:docMk/>
            <pc:sldMk cId="3215336604" sldId="276"/>
            <ac:spMk id="3" creationId="{B8FBD2A7-5ACA-9521-6775-552035715BB6}"/>
          </ac:spMkLst>
        </pc:spChg>
        <pc:picChg chg="add mod">
          <ac:chgData name="Bateman James: H&amp;F" userId="f8bc62e1-3000-4350-9a2d-55b65b792fab" providerId="ADAL" clId="{C3A17955-34B5-43E4-A7C8-4003AB9246EB}" dt="2023-10-04T11:57:40.940" v="3901"/>
          <ac:picMkLst>
            <pc:docMk/>
            <pc:sldMk cId="3215336604" sldId="276"/>
            <ac:picMk id="4" creationId="{6E8BDAC7-C9A4-DB1A-BA6B-4B40BF9A6522}"/>
          </ac:picMkLst>
        </pc:picChg>
      </pc:sldChg>
      <pc:sldChg chg="addSp modSp new mod ord">
        <pc:chgData name="Bateman James: H&amp;F" userId="f8bc62e1-3000-4350-9a2d-55b65b792fab" providerId="ADAL" clId="{C3A17955-34B5-43E4-A7C8-4003AB9246EB}" dt="2023-10-03T15:23:03.701" v="3408" actId="20577"/>
        <pc:sldMkLst>
          <pc:docMk/>
          <pc:sldMk cId="2915017049" sldId="277"/>
        </pc:sldMkLst>
        <pc:spChg chg="mod">
          <ac:chgData name="Bateman James: H&amp;F" userId="f8bc62e1-3000-4350-9a2d-55b65b792fab" providerId="ADAL" clId="{C3A17955-34B5-43E4-A7C8-4003AB9246EB}" dt="2023-10-02T14:12:21.933" v="1598" actId="20577"/>
          <ac:spMkLst>
            <pc:docMk/>
            <pc:sldMk cId="2915017049" sldId="277"/>
            <ac:spMk id="2" creationId="{391D4274-432E-400C-9319-C97A98B96DB3}"/>
          </ac:spMkLst>
        </pc:spChg>
        <pc:spChg chg="mod">
          <ac:chgData name="Bateman James: H&amp;F" userId="f8bc62e1-3000-4350-9a2d-55b65b792fab" providerId="ADAL" clId="{C3A17955-34B5-43E4-A7C8-4003AB9246EB}" dt="2023-10-03T15:23:03.701" v="3408" actId="20577"/>
          <ac:spMkLst>
            <pc:docMk/>
            <pc:sldMk cId="2915017049" sldId="277"/>
            <ac:spMk id="3" creationId="{6A67EBDE-A935-498C-BBEE-38EC58BEA20B}"/>
          </ac:spMkLst>
        </pc:spChg>
        <pc:picChg chg="add mod">
          <ac:chgData name="Bateman James: H&amp;F" userId="f8bc62e1-3000-4350-9a2d-55b65b792fab" providerId="ADAL" clId="{C3A17955-34B5-43E4-A7C8-4003AB9246EB}" dt="2023-10-02T14:10:42.200" v="1584"/>
          <ac:picMkLst>
            <pc:docMk/>
            <pc:sldMk cId="2915017049" sldId="277"/>
            <ac:picMk id="4" creationId="{F8A1AD7C-281A-4FDB-8F5D-3078CC1E8E79}"/>
          </ac:picMkLst>
        </pc:picChg>
      </pc:sldChg>
      <pc:sldChg chg="addSp modSp new mod ord">
        <pc:chgData name="Bateman James: H&amp;F" userId="f8bc62e1-3000-4350-9a2d-55b65b792fab" providerId="ADAL" clId="{C3A17955-34B5-43E4-A7C8-4003AB9246EB}" dt="2023-10-03T14:13:22.112" v="3284"/>
        <pc:sldMkLst>
          <pc:docMk/>
          <pc:sldMk cId="2690445156" sldId="278"/>
        </pc:sldMkLst>
        <pc:spChg chg="mod">
          <ac:chgData name="Bateman James: H&amp;F" userId="f8bc62e1-3000-4350-9a2d-55b65b792fab" providerId="ADAL" clId="{C3A17955-34B5-43E4-A7C8-4003AB9246EB}" dt="2023-10-02T14:09:24.803" v="1570" actId="20577"/>
          <ac:spMkLst>
            <pc:docMk/>
            <pc:sldMk cId="2690445156" sldId="278"/>
            <ac:spMk id="2" creationId="{7B395E5C-E867-43DA-B623-079C72C12E11}"/>
          </ac:spMkLst>
        </pc:spChg>
        <pc:spChg chg="mod">
          <ac:chgData name="Bateman James: H&amp;F" userId="f8bc62e1-3000-4350-9a2d-55b65b792fab" providerId="ADAL" clId="{C3A17955-34B5-43E4-A7C8-4003AB9246EB}" dt="2023-10-03T14:13:22.112" v="3284"/>
          <ac:spMkLst>
            <pc:docMk/>
            <pc:sldMk cId="2690445156" sldId="278"/>
            <ac:spMk id="3" creationId="{44235977-C229-4706-80CE-A60390DC61EE}"/>
          </ac:spMkLst>
        </pc:spChg>
        <pc:picChg chg="add mod">
          <ac:chgData name="Bateman James: H&amp;F" userId="f8bc62e1-3000-4350-9a2d-55b65b792fab" providerId="ADAL" clId="{C3A17955-34B5-43E4-A7C8-4003AB9246EB}" dt="2023-10-02T14:10:45.410" v="1585"/>
          <ac:picMkLst>
            <pc:docMk/>
            <pc:sldMk cId="2690445156" sldId="278"/>
            <ac:picMk id="4" creationId="{033C00F3-EEA3-43F1-BF64-8303CD2AFB78}"/>
          </ac:picMkLst>
        </pc:picChg>
      </pc:sldChg>
      <pc:sldChg chg="addSp modSp new mod ord">
        <pc:chgData name="Bateman James: H&amp;F" userId="f8bc62e1-3000-4350-9a2d-55b65b792fab" providerId="ADAL" clId="{C3A17955-34B5-43E4-A7C8-4003AB9246EB}" dt="2023-10-03T10:02:48.925" v="2356" actId="115"/>
        <pc:sldMkLst>
          <pc:docMk/>
          <pc:sldMk cId="477111478" sldId="279"/>
        </pc:sldMkLst>
        <pc:spChg chg="mod">
          <ac:chgData name="Bateman James: H&amp;F" userId="f8bc62e1-3000-4350-9a2d-55b65b792fab" providerId="ADAL" clId="{C3A17955-34B5-43E4-A7C8-4003AB9246EB}" dt="2023-10-02T14:55:34.883" v="1622" actId="20577"/>
          <ac:spMkLst>
            <pc:docMk/>
            <pc:sldMk cId="477111478" sldId="279"/>
            <ac:spMk id="2" creationId="{238A7D3A-1608-4A93-82C1-1C5180020085}"/>
          </ac:spMkLst>
        </pc:spChg>
        <pc:spChg chg="mod">
          <ac:chgData name="Bateman James: H&amp;F" userId="f8bc62e1-3000-4350-9a2d-55b65b792fab" providerId="ADAL" clId="{C3A17955-34B5-43E4-A7C8-4003AB9246EB}" dt="2023-10-03T10:02:48.925" v="2356" actId="115"/>
          <ac:spMkLst>
            <pc:docMk/>
            <pc:sldMk cId="477111478" sldId="279"/>
            <ac:spMk id="3" creationId="{F8040274-916B-4A05-B0F2-308DCAC6614E}"/>
          </ac:spMkLst>
        </pc:spChg>
        <pc:picChg chg="add mod">
          <ac:chgData name="Bateman James: H&amp;F" userId="f8bc62e1-3000-4350-9a2d-55b65b792fab" providerId="ADAL" clId="{C3A17955-34B5-43E4-A7C8-4003AB9246EB}" dt="2023-10-02T15:07:26.471" v="2026" actId="1076"/>
          <ac:picMkLst>
            <pc:docMk/>
            <pc:sldMk cId="477111478" sldId="279"/>
            <ac:picMk id="4" creationId="{48717F24-C012-492A-9019-93530BCFD8EA}"/>
          </ac:picMkLst>
        </pc:picChg>
      </pc:sldChg>
      <pc:sldChg chg="delSp add del setBg delDesignElem">
        <pc:chgData name="Bateman James: H&amp;F" userId="f8bc62e1-3000-4350-9a2d-55b65b792fab" providerId="ADAL" clId="{C3A17955-34B5-43E4-A7C8-4003AB9246EB}" dt="2023-10-02T14:10:31.973" v="1581" actId="47"/>
        <pc:sldMkLst>
          <pc:docMk/>
          <pc:sldMk cId="2437129832" sldId="279"/>
        </pc:sldMkLst>
        <pc:spChg chg="del">
          <ac:chgData name="Bateman James: H&amp;F" userId="f8bc62e1-3000-4350-9a2d-55b65b792fab" providerId="ADAL" clId="{C3A17955-34B5-43E4-A7C8-4003AB9246EB}" dt="2023-10-02T14:10:29.440" v="1580"/>
          <ac:spMkLst>
            <pc:docMk/>
            <pc:sldMk cId="2437129832" sldId="279"/>
            <ac:spMk id="7" creationId="{BAD76F3E-3A97-486B-B402-44400A8B9173}"/>
          </ac:spMkLst>
        </pc:spChg>
        <pc:spChg chg="del">
          <ac:chgData name="Bateman James: H&amp;F" userId="f8bc62e1-3000-4350-9a2d-55b65b792fab" providerId="ADAL" clId="{C3A17955-34B5-43E4-A7C8-4003AB9246EB}" dt="2023-10-02T14:10:29.440" v="1580"/>
          <ac:spMkLst>
            <pc:docMk/>
            <pc:sldMk cId="2437129832" sldId="279"/>
            <ac:spMk id="9" creationId="{391F6B52-91F4-4AEB-B6DB-29FEBCF28C8B}"/>
          </ac:spMkLst>
        </pc:spChg>
        <pc:spChg chg="del">
          <ac:chgData name="Bateman James: H&amp;F" userId="f8bc62e1-3000-4350-9a2d-55b65b792fab" providerId="ADAL" clId="{C3A17955-34B5-43E4-A7C8-4003AB9246EB}" dt="2023-10-02T14:10:29.440" v="1580"/>
          <ac:spMkLst>
            <pc:docMk/>
            <pc:sldMk cId="2437129832" sldId="279"/>
            <ac:spMk id="11" creationId="{2CD6F061-7C53-44F4-9794-953DB70A451B}"/>
          </ac:spMkLst>
        </pc:spChg>
      </pc:sldChg>
      <pc:sldChg chg="addSp modSp new mod">
        <pc:chgData name="Bateman James: H&amp;F" userId="f8bc62e1-3000-4350-9a2d-55b65b792fab" providerId="ADAL" clId="{C3A17955-34B5-43E4-A7C8-4003AB9246EB}" dt="2023-10-03T07:44:40.974" v="2114" actId="20577"/>
        <pc:sldMkLst>
          <pc:docMk/>
          <pc:sldMk cId="45378906" sldId="280"/>
        </pc:sldMkLst>
        <pc:spChg chg="mod">
          <ac:chgData name="Bateman James: H&amp;F" userId="f8bc62e1-3000-4350-9a2d-55b65b792fab" providerId="ADAL" clId="{C3A17955-34B5-43E4-A7C8-4003AB9246EB}" dt="2023-10-02T15:07:21.528" v="2025" actId="14100"/>
          <ac:spMkLst>
            <pc:docMk/>
            <pc:sldMk cId="45378906" sldId="280"/>
            <ac:spMk id="2" creationId="{E75C12F3-9EDA-47BA-B0A5-4BBFC0F15C4F}"/>
          </ac:spMkLst>
        </pc:spChg>
        <pc:spChg chg="mod">
          <ac:chgData name="Bateman James: H&amp;F" userId="f8bc62e1-3000-4350-9a2d-55b65b792fab" providerId="ADAL" clId="{C3A17955-34B5-43E4-A7C8-4003AB9246EB}" dt="2023-10-02T15:06:57.062" v="2022"/>
          <ac:spMkLst>
            <pc:docMk/>
            <pc:sldMk cId="45378906" sldId="280"/>
            <ac:spMk id="3" creationId="{E39F57E6-40C8-468C-9BBB-77650374F73D}"/>
          </ac:spMkLst>
        </pc:spChg>
        <pc:spChg chg="add mod">
          <ac:chgData name="Bateman James: H&amp;F" userId="f8bc62e1-3000-4350-9a2d-55b65b792fab" providerId="ADAL" clId="{C3A17955-34B5-43E4-A7C8-4003AB9246EB}" dt="2023-10-03T07:44:40.974" v="2114" actId="20577"/>
          <ac:spMkLst>
            <pc:docMk/>
            <pc:sldMk cId="45378906" sldId="280"/>
            <ac:spMk id="7" creationId="{B731C4FE-962B-6E70-A74F-D98A02362C9C}"/>
          </ac:spMkLst>
        </pc:spChg>
        <pc:picChg chg="add mod">
          <ac:chgData name="Bateman James: H&amp;F" userId="f8bc62e1-3000-4350-9a2d-55b65b792fab" providerId="ADAL" clId="{C3A17955-34B5-43E4-A7C8-4003AB9246EB}" dt="2023-10-02T15:07:30.146" v="2027"/>
          <ac:picMkLst>
            <pc:docMk/>
            <pc:sldMk cId="45378906" sldId="280"/>
            <ac:picMk id="4" creationId="{6C1FFA88-9FA3-499D-9BDD-D0679C28E80B}"/>
          </ac:picMkLst>
        </pc:picChg>
        <pc:picChg chg="add mod modCrop">
          <ac:chgData name="Bateman James: H&amp;F" userId="f8bc62e1-3000-4350-9a2d-55b65b792fab" providerId="ADAL" clId="{C3A17955-34B5-43E4-A7C8-4003AB9246EB}" dt="2023-10-03T07:44:10.882" v="2066" actId="14100"/>
          <ac:picMkLst>
            <pc:docMk/>
            <pc:sldMk cId="45378906" sldId="280"/>
            <ac:picMk id="6" creationId="{1C49C929-CFE5-24BD-B7CA-8375E6961035}"/>
          </ac:picMkLst>
        </pc:picChg>
      </pc:sldChg>
      <pc:sldChg chg="modSp new del mod">
        <pc:chgData name="Bateman James: H&amp;F" userId="f8bc62e1-3000-4350-9a2d-55b65b792fab" providerId="ADAL" clId="{C3A17955-34B5-43E4-A7C8-4003AB9246EB}" dt="2023-10-03T10:36:07.343" v="2399" actId="47"/>
        <pc:sldMkLst>
          <pc:docMk/>
          <pc:sldMk cId="134400466" sldId="281"/>
        </pc:sldMkLst>
        <pc:spChg chg="mod">
          <ac:chgData name="Bateman James: H&amp;F" userId="f8bc62e1-3000-4350-9a2d-55b65b792fab" providerId="ADAL" clId="{C3A17955-34B5-43E4-A7C8-4003AB9246EB}" dt="2023-10-02T15:08:48.147" v="2042" actId="20577"/>
          <ac:spMkLst>
            <pc:docMk/>
            <pc:sldMk cId="134400466" sldId="281"/>
            <ac:spMk id="2" creationId="{3D79B23B-A547-4748-97FC-1B6B18C0008F}"/>
          </ac:spMkLst>
        </pc:spChg>
      </pc:sldChg>
      <pc:sldChg chg="addSp delSp modSp new mod ord setBg">
        <pc:chgData name="Bateman James: H&amp;F" userId="f8bc62e1-3000-4350-9a2d-55b65b792fab" providerId="ADAL" clId="{C3A17955-34B5-43E4-A7C8-4003AB9246EB}" dt="2023-10-03T10:03:57.548" v="2383" actId="404"/>
        <pc:sldMkLst>
          <pc:docMk/>
          <pc:sldMk cId="609356025" sldId="282"/>
        </pc:sldMkLst>
        <pc:spChg chg="mod">
          <ac:chgData name="Bateman James: H&amp;F" userId="f8bc62e1-3000-4350-9a2d-55b65b792fab" providerId="ADAL" clId="{C3A17955-34B5-43E4-A7C8-4003AB9246EB}" dt="2023-10-03T10:03:57.548" v="2383" actId="404"/>
          <ac:spMkLst>
            <pc:docMk/>
            <pc:sldMk cId="609356025" sldId="282"/>
            <ac:spMk id="2" creationId="{E8D06F65-93DA-FED8-8849-9C62B0712475}"/>
          </ac:spMkLst>
        </pc:spChg>
        <pc:spChg chg="del">
          <ac:chgData name="Bateman James: H&amp;F" userId="f8bc62e1-3000-4350-9a2d-55b65b792fab" providerId="ADAL" clId="{C3A17955-34B5-43E4-A7C8-4003AB9246EB}" dt="2023-10-03T08:05:43.035" v="2135" actId="931"/>
          <ac:spMkLst>
            <pc:docMk/>
            <pc:sldMk cId="609356025" sldId="282"/>
            <ac:spMk id="3" creationId="{D36E2EA4-99E0-0A3B-D9A1-2ED950419F7C}"/>
          </ac:spMkLst>
        </pc:spChg>
        <pc:spChg chg="add mod">
          <ac:chgData name="Bateman James: H&amp;F" userId="f8bc62e1-3000-4350-9a2d-55b65b792fab" providerId="ADAL" clId="{C3A17955-34B5-43E4-A7C8-4003AB9246EB}" dt="2023-10-03T08:06:32.540" v="2186" actId="5793"/>
          <ac:spMkLst>
            <pc:docMk/>
            <pc:sldMk cId="609356025" sldId="282"/>
            <ac:spMk id="9" creationId="{A86B20CB-5D86-CC28-339D-2232F5E8AC41}"/>
          </ac:spMkLst>
        </pc:spChg>
        <pc:spChg chg="add">
          <ac:chgData name="Bateman James: H&amp;F" userId="f8bc62e1-3000-4350-9a2d-55b65b792fab" providerId="ADAL" clId="{C3A17955-34B5-43E4-A7C8-4003AB9246EB}" dt="2023-10-03T08:05:54.948" v="2138" actId="26606"/>
          <ac:spMkLst>
            <pc:docMk/>
            <pc:sldMk cId="609356025" sldId="282"/>
            <ac:spMk id="12" creationId="{2550BE34-C2B8-49B8-8519-67A8CAD51AE9}"/>
          </ac:spMkLst>
        </pc:spChg>
        <pc:spChg chg="add">
          <ac:chgData name="Bateman James: H&amp;F" userId="f8bc62e1-3000-4350-9a2d-55b65b792fab" providerId="ADAL" clId="{C3A17955-34B5-43E4-A7C8-4003AB9246EB}" dt="2023-10-03T08:05:54.948" v="2138" actId="26606"/>
          <ac:spMkLst>
            <pc:docMk/>
            <pc:sldMk cId="609356025" sldId="282"/>
            <ac:spMk id="14" creationId="{A7457DD9-5A45-400A-AB4B-4B4EDECA25F1}"/>
          </ac:spMkLst>
        </pc:spChg>
        <pc:spChg chg="add">
          <ac:chgData name="Bateman James: H&amp;F" userId="f8bc62e1-3000-4350-9a2d-55b65b792fab" providerId="ADAL" clId="{C3A17955-34B5-43E4-A7C8-4003AB9246EB}" dt="2023-10-03T08:05:54.948" v="2138" actId="26606"/>
          <ac:spMkLst>
            <pc:docMk/>
            <pc:sldMk cId="609356025" sldId="282"/>
            <ac:spMk id="16" creationId="{441CF7D6-A660-431A-B0BB-140A0D5556B6}"/>
          </ac:spMkLst>
        </pc:spChg>
        <pc:spChg chg="add">
          <ac:chgData name="Bateman James: H&amp;F" userId="f8bc62e1-3000-4350-9a2d-55b65b792fab" providerId="ADAL" clId="{C3A17955-34B5-43E4-A7C8-4003AB9246EB}" dt="2023-10-03T08:05:54.948" v="2138" actId="26606"/>
          <ac:spMkLst>
            <pc:docMk/>
            <pc:sldMk cId="609356025" sldId="282"/>
            <ac:spMk id="18" creationId="{0570A85B-3810-4F95-97B0-CBF4CCDB381C}"/>
          </ac:spMkLst>
        </pc:spChg>
        <pc:picChg chg="add mod">
          <ac:chgData name="Bateman James: H&amp;F" userId="f8bc62e1-3000-4350-9a2d-55b65b792fab" providerId="ADAL" clId="{C3A17955-34B5-43E4-A7C8-4003AB9246EB}" dt="2023-10-03T08:06:08.377" v="2142" actId="14100"/>
          <ac:picMkLst>
            <pc:docMk/>
            <pc:sldMk cId="609356025" sldId="282"/>
            <ac:picMk id="5" creationId="{D2EF7B5A-8C3D-FDD8-27EB-3E7EED8F5720}"/>
          </ac:picMkLst>
        </pc:picChg>
      </pc:sldChg>
      <pc:sldChg chg="addSp modSp new mod">
        <pc:chgData name="Bateman James: H&amp;F" userId="f8bc62e1-3000-4350-9a2d-55b65b792fab" providerId="ADAL" clId="{C3A17955-34B5-43E4-A7C8-4003AB9246EB}" dt="2023-10-03T13:28:19.097" v="2901" actId="14100"/>
        <pc:sldMkLst>
          <pc:docMk/>
          <pc:sldMk cId="3637856040" sldId="283"/>
        </pc:sldMkLst>
        <pc:spChg chg="mod">
          <ac:chgData name="Bateman James: H&amp;F" userId="f8bc62e1-3000-4350-9a2d-55b65b792fab" providerId="ADAL" clId="{C3A17955-34B5-43E4-A7C8-4003AB9246EB}" dt="2023-10-03T09:55:46.560" v="2334" actId="1076"/>
          <ac:spMkLst>
            <pc:docMk/>
            <pc:sldMk cId="3637856040" sldId="283"/>
            <ac:spMk id="2" creationId="{87F19E38-880A-61EE-F34B-7C8F4D9F6D04}"/>
          </ac:spMkLst>
        </pc:spChg>
        <pc:spChg chg="mod">
          <ac:chgData name="Bateman James: H&amp;F" userId="f8bc62e1-3000-4350-9a2d-55b65b792fab" providerId="ADAL" clId="{C3A17955-34B5-43E4-A7C8-4003AB9246EB}" dt="2023-10-03T13:28:19.097" v="2901" actId="14100"/>
          <ac:spMkLst>
            <pc:docMk/>
            <pc:sldMk cId="3637856040" sldId="283"/>
            <ac:spMk id="3" creationId="{16F933B0-1243-DC60-2BE5-62C97A76B5B9}"/>
          </ac:spMkLst>
        </pc:spChg>
        <pc:spChg chg="add mod">
          <ac:chgData name="Bateman James: H&amp;F" userId="f8bc62e1-3000-4350-9a2d-55b65b792fab" providerId="ADAL" clId="{C3A17955-34B5-43E4-A7C8-4003AB9246EB}" dt="2023-10-03T10:02:07.157" v="2350" actId="14100"/>
          <ac:spMkLst>
            <pc:docMk/>
            <pc:sldMk cId="3637856040" sldId="283"/>
            <ac:spMk id="6" creationId="{632D01EC-28A6-AA58-B549-C8CD0C5D11F7}"/>
          </ac:spMkLst>
        </pc:spChg>
        <pc:spChg chg="add mod">
          <ac:chgData name="Bateman James: H&amp;F" userId="f8bc62e1-3000-4350-9a2d-55b65b792fab" providerId="ADAL" clId="{C3A17955-34B5-43E4-A7C8-4003AB9246EB}" dt="2023-10-03T10:02:11.114" v="2351" actId="14100"/>
          <ac:spMkLst>
            <pc:docMk/>
            <pc:sldMk cId="3637856040" sldId="283"/>
            <ac:spMk id="8" creationId="{700EFFDE-F473-F057-1FB8-5BA8BB8B44A0}"/>
          </ac:spMkLst>
        </pc:spChg>
        <pc:spChg chg="add mod">
          <ac:chgData name="Bateman James: H&amp;F" userId="f8bc62e1-3000-4350-9a2d-55b65b792fab" providerId="ADAL" clId="{C3A17955-34B5-43E4-A7C8-4003AB9246EB}" dt="2023-10-03T10:02:14.357" v="2352" actId="14100"/>
          <ac:spMkLst>
            <pc:docMk/>
            <pc:sldMk cId="3637856040" sldId="283"/>
            <ac:spMk id="10" creationId="{0A83A80E-CED1-2664-FCF3-425BC0F92AC8}"/>
          </ac:spMkLst>
        </pc:spChg>
        <pc:spChg chg="add mod">
          <ac:chgData name="Bateman James: H&amp;F" userId="f8bc62e1-3000-4350-9a2d-55b65b792fab" providerId="ADAL" clId="{C3A17955-34B5-43E4-A7C8-4003AB9246EB}" dt="2023-10-03T10:02:01.935" v="2349" actId="14100"/>
          <ac:spMkLst>
            <pc:docMk/>
            <pc:sldMk cId="3637856040" sldId="283"/>
            <ac:spMk id="12" creationId="{457A00F8-521E-8D8D-C026-F138801A5A0E}"/>
          </ac:spMkLst>
        </pc:spChg>
        <pc:picChg chg="add mod">
          <ac:chgData name="Bateman James: H&amp;F" userId="f8bc62e1-3000-4350-9a2d-55b65b792fab" providerId="ADAL" clId="{C3A17955-34B5-43E4-A7C8-4003AB9246EB}" dt="2023-10-03T09:15:39.700" v="2302"/>
          <ac:picMkLst>
            <pc:docMk/>
            <pc:sldMk cId="3637856040" sldId="283"/>
            <ac:picMk id="4" creationId="{FB5D5C05-8143-5A5F-1005-A95BECECA943}"/>
          </ac:picMkLst>
        </pc:picChg>
        <pc:picChg chg="add mod modCrop">
          <ac:chgData name="Bateman James: H&amp;F" userId="f8bc62e1-3000-4350-9a2d-55b65b792fab" providerId="ADAL" clId="{C3A17955-34B5-43E4-A7C8-4003AB9246EB}" dt="2023-10-03T13:28:12.311" v="2899" actId="14100"/>
          <ac:picMkLst>
            <pc:docMk/>
            <pc:sldMk cId="3637856040" sldId="283"/>
            <ac:picMk id="14" creationId="{92AFDFB6-99E1-1F81-5A1C-4A900DFA4C6F}"/>
          </ac:picMkLst>
        </pc:picChg>
      </pc:sldChg>
      <pc:sldChg chg="addSp modSp new mod">
        <pc:chgData name="Bateman James: H&amp;F" userId="f8bc62e1-3000-4350-9a2d-55b65b792fab" providerId="ADAL" clId="{C3A17955-34B5-43E4-A7C8-4003AB9246EB}" dt="2023-10-03T15:24:01.209" v="3457" actId="14100"/>
        <pc:sldMkLst>
          <pc:docMk/>
          <pc:sldMk cId="1033776998" sldId="284"/>
        </pc:sldMkLst>
        <pc:spChg chg="mod">
          <ac:chgData name="Bateman James: H&amp;F" userId="f8bc62e1-3000-4350-9a2d-55b65b792fab" providerId="ADAL" clId="{C3A17955-34B5-43E4-A7C8-4003AB9246EB}" dt="2023-10-03T15:24:01.209" v="3457" actId="14100"/>
          <ac:spMkLst>
            <pc:docMk/>
            <pc:sldMk cId="1033776998" sldId="284"/>
            <ac:spMk id="2" creationId="{CFEFD8E1-FDEB-CDE9-09FB-A21227A4D9B6}"/>
          </ac:spMkLst>
        </pc:spChg>
        <pc:spChg chg="mod">
          <ac:chgData name="Bateman James: H&amp;F" userId="f8bc62e1-3000-4350-9a2d-55b65b792fab" providerId="ADAL" clId="{C3A17955-34B5-43E4-A7C8-4003AB9246EB}" dt="2023-10-03T13:10:35.576" v="2881" actId="1076"/>
          <ac:spMkLst>
            <pc:docMk/>
            <pc:sldMk cId="1033776998" sldId="284"/>
            <ac:spMk id="3" creationId="{75518D1D-8DE7-C821-7460-C42591404FC7}"/>
          </ac:spMkLst>
        </pc:spChg>
        <pc:picChg chg="add mod">
          <ac:chgData name="Bateman James: H&amp;F" userId="f8bc62e1-3000-4350-9a2d-55b65b792fab" providerId="ADAL" clId="{C3A17955-34B5-43E4-A7C8-4003AB9246EB}" dt="2023-10-03T15:23:57.238" v="3456"/>
          <ac:picMkLst>
            <pc:docMk/>
            <pc:sldMk cId="1033776998" sldId="284"/>
            <ac:picMk id="4" creationId="{C3798D43-6B80-4546-FCFB-38757AEDA059}"/>
          </ac:picMkLst>
        </pc:picChg>
        <pc:picChg chg="add mod">
          <ac:chgData name="Bateman James: H&amp;F" userId="f8bc62e1-3000-4350-9a2d-55b65b792fab" providerId="ADAL" clId="{C3A17955-34B5-43E4-A7C8-4003AB9246EB}" dt="2023-10-03T13:11:01.553" v="2884" actId="1076"/>
          <ac:picMkLst>
            <pc:docMk/>
            <pc:sldMk cId="1033776998" sldId="284"/>
            <ac:picMk id="1026" creationId="{EF4AE574-4B77-EC67-7F6A-C6E50D497A6B}"/>
          </ac:picMkLst>
        </pc:picChg>
        <pc:picChg chg="add mod">
          <ac:chgData name="Bateman James: H&amp;F" userId="f8bc62e1-3000-4350-9a2d-55b65b792fab" providerId="ADAL" clId="{C3A17955-34B5-43E4-A7C8-4003AB9246EB}" dt="2023-10-03T13:11:10.873" v="2887" actId="1076"/>
          <ac:picMkLst>
            <pc:docMk/>
            <pc:sldMk cId="1033776998" sldId="284"/>
            <ac:picMk id="1028" creationId="{577000DC-D13F-2F2C-CAD2-D42A0EB4BC15}"/>
          </ac:picMkLst>
        </pc:picChg>
      </pc:sldChg>
      <pc:sldChg chg="addSp modSp new mod setBg">
        <pc:chgData name="Bateman James: H&amp;F" userId="f8bc62e1-3000-4350-9a2d-55b65b792fab" providerId="ADAL" clId="{C3A17955-34B5-43E4-A7C8-4003AB9246EB}" dt="2023-10-03T15:23:54.614" v="3455" actId="14100"/>
        <pc:sldMkLst>
          <pc:docMk/>
          <pc:sldMk cId="3586364242" sldId="285"/>
        </pc:sldMkLst>
        <pc:spChg chg="mod">
          <ac:chgData name="Bateman James: H&amp;F" userId="f8bc62e1-3000-4350-9a2d-55b65b792fab" providerId="ADAL" clId="{C3A17955-34B5-43E4-A7C8-4003AB9246EB}" dt="2023-10-03T12:20:16.534" v="2675" actId="26606"/>
          <ac:spMkLst>
            <pc:docMk/>
            <pc:sldMk cId="3586364242" sldId="285"/>
            <ac:spMk id="2" creationId="{41EEC4D8-5725-2DBA-257C-7D0E90D8E8F2}"/>
          </ac:spMkLst>
        </pc:spChg>
        <pc:spChg chg="mod ord">
          <ac:chgData name="Bateman James: H&amp;F" userId="f8bc62e1-3000-4350-9a2d-55b65b792fab" providerId="ADAL" clId="{C3A17955-34B5-43E4-A7C8-4003AB9246EB}" dt="2023-10-03T12:20:23.514" v="2683" actId="20577"/>
          <ac:spMkLst>
            <pc:docMk/>
            <pc:sldMk cId="3586364242" sldId="285"/>
            <ac:spMk id="3" creationId="{ED77360F-9DB8-6174-41E3-E35AC8DEE6FE}"/>
          </ac:spMkLst>
        </pc:spChg>
        <pc:spChg chg="add">
          <ac:chgData name="Bateman James: H&amp;F" userId="f8bc62e1-3000-4350-9a2d-55b65b792fab" providerId="ADAL" clId="{C3A17955-34B5-43E4-A7C8-4003AB9246EB}" dt="2023-10-03T12:20:16.534" v="2675" actId="26606"/>
          <ac:spMkLst>
            <pc:docMk/>
            <pc:sldMk cId="3586364242" sldId="285"/>
            <ac:spMk id="10" creationId="{FFB60E8C-7224-44A4-87A0-46A1711DD2ED}"/>
          </ac:spMkLst>
        </pc:spChg>
        <pc:spChg chg="add">
          <ac:chgData name="Bateman James: H&amp;F" userId="f8bc62e1-3000-4350-9a2d-55b65b792fab" providerId="ADAL" clId="{C3A17955-34B5-43E4-A7C8-4003AB9246EB}" dt="2023-10-03T12:20:16.534" v="2675" actId="26606"/>
          <ac:spMkLst>
            <pc:docMk/>
            <pc:sldMk cId="3586364242" sldId="285"/>
            <ac:spMk id="12" creationId="{5DA32751-37A2-45C0-BE94-63D375E27003}"/>
          </ac:spMkLst>
        </pc:spChg>
        <pc:spChg chg="add">
          <ac:chgData name="Bateman James: H&amp;F" userId="f8bc62e1-3000-4350-9a2d-55b65b792fab" providerId="ADAL" clId="{C3A17955-34B5-43E4-A7C8-4003AB9246EB}" dt="2023-10-03T12:20:16.534" v="2675" actId="26606"/>
          <ac:spMkLst>
            <pc:docMk/>
            <pc:sldMk cId="3586364242" sldId="285"/>
            <ac:spMk id="14" creationId="{E659831F-0D9A-4C63-9EBB-8435B85A440F}"/>
          </ac:spMkLst>
        </pc:spChg>
        <pc:spChg chg="add">
          <ac:chgData name="Bateman James: H&amp;F" userId="f8bc62e1-3000-4350-9a2d-55b65b792fab" providerId="ADAL" clId="{C3A17955-34B5-43E4-A7C8-4003AB9246EB}" dt="2023-10-03T12:20:16.534" v="2675" actId="26606"/>
          <ac:spMkLst>
            <pc:docMk/>
            <pc:sldMk cId="3586364242" sldId="285"/>
            <ac:spMk id="16" creationId="{5A55FBCD-CD42-40F5-8A1B-3203F9CAEEAA}"/>
          </ac:spMkLst>
        </pc:spChg>
        <pc:picChg chg="add mod">
          <ac:chgData name="Bateman James: H&amp;F" userId="f8bc62e1-3000-4350-9a2d-55b65b792fab" providerId="ADAL" clId="{C3A17955-34B5-43E4-A7C8-4003AB9246EB}" dt="2023-10-03T15:23:54.614" v="3455" actId="14100"/>
          <ac:picMkLst>
            <pc:docMk/>
            <pc:sldMk cId="3586364242" sldId="285"/>
            <ac:picMk id="4" creationId="{99EAEB5B-2F3E-8D45-D79A-74EBCCA4C768}"/>
          </ac:picMkLst>
        </pc:picChg>
        <pc:picChg chg="add mod modCrop">
          <ac:chgData name="Bateman James: H&amp;F" userId="f8bc62e1-3000-4350-9a2d-55b65b792fab" providerId="ADAL" clId="{C3A17955-34B5-43E4-A7C8-4003AB9246EB}" dt="2023-10-03T12:20:16.534" v="2675" actId="26606"/>
          <ac:picMkLst>
            <pc:docMk/>
            <pc:sldMk cId="3586364242" sldId="285"/>
            <ac:picMk id="5" creationId="{368BFB14-1F63-4839-5088-6594A8577722}"/>
          </ac:picMkLst>
        </pc:picChg>
      </pc:sldChg>
      <pc:sldChg chg="add del">
        <pc:chgData name="Bateman James: H&amp;F" userId="f8bc62e1-3000-4350-9a2d-55b65b792fab" providerId="ADAL" clId="{C3A17955-34B5-43E4-A7C8-4003AB9246EB}" dt="2023-10-04T11:56:35.053" v="3885" actId="47"/>
        <pc:sldMkLst>
          <pc:docMk/>
          <pc:sldMk cId="0" sldId="286"/>
        </pc:sldMkLst>
      </pc:sldChg>
      <pc:sldChg chg="add">
        <pc:chgData name="Bateman James: H&amp;F" userId="f8bc62e1-3000-4350-9a2d-55b65b792fab" providerId="ADAL" clId="{C3A17955-34B5-43E4-A7C8-4003AB9246EB}" dt="2023-10-04T11:56:41.695" v="3886"/>
        <pc:sldMkLst>
          <pc:docMk/>
          <pc:sldMk cId="3700045218" sldId="286"/>
        </pc:sldMkLst>
      </pc:sldChg>
      <pc:sldChg chg="add">
        <pc:chgData name="Bateman James: H&amp;F" userId="f8bc62e1-3000-4350-9a2d-55b65b792fab" providerId="ADAL" clId="{C3A17955-34B5-43E4-A7C8-4003AB9246EB}" dt="2023-10-04T11:56:41.695" v="3886"/>
        <pc:sldMkLst>
          <pc:docMk/>
          <pc:sldMk cId="206488868" sldId="287"/>
        </pc:sldMkLst>
      </pc:sldChg>
      <pc:sldChg chg="modSp add del mod setBg">
        <pc:chgData name="Bateman James: H&amp;F" userId="f8bc62e1-3000-4350-9a2d-55b65b792fab" providerId="ADAL" clId="{C3A17955-34B5-43E4-A7C8-4003AB9246EB}" dt="2023-10-04T11:56:35.053" v="3885" actId="47"/>
        <pc:sldMkLst>
          <pc:docMk/>
          <pc:sldMk cId="1955295823" sldId="287"/>
        </pc:sldMkLst>
        <pc:spChg chg="mod">
          <ac:chgData name="Bateman James: H&amp;F" userId="f8bc62e1-3000-4350-9a2d-55b65b792fab" providerId="ADAL" clId="{C3A17955-34B5-43E4-A7C8-4003AB9246EB}" dt="2023-10-03T12:49:58.200" v="2698" actId="207"/>
          <ac:spMkLst>
            <pc:docMk/>
            <pc:sldMk cId="1955295823" sldId="287"/>
            <ac:spMk id="15" creationId="{00000000-0000-0000-0000-000000000000}"/>
          </ac:spMkLst>
        </pc:spChg>
        <pc:spChg chg="mod">
          <ac:chgData name="Bateman James: H&amp;F" userId="f8bc62e1-3000-4350-9a2d-55b65b792fab" providerId="ADAL" clId="{C3A17955-34B5-43E4-A7C8-4003AB9246EB}" dt="2023-10-03T12:50:01.332" v="2699" actId="207"/>
          <ac:spMkLst>
            <pc:docMk/>
            <pc:sldMk cId="1955295823" sldId="287"/>
            <ac:spMk id="16" creationId="{00000000-0000-0000-0000-000000000000}"/>
          </ac:spMkLst>
        </pc:spChg>
      </pc:sldChg>
      <pc:sldChg chg="addSp modSp add del">
        <pc:chgData name="Bateman James: H&amp;F" userId="f8bc62e1-3000-4350-9a2d-55b65b792fab" providerId="ADAL" clId="{C3A17955-34B5-43E4-A7C8-4003AB9246EB}" dt="2023-10-04T11:56:35.053" v="3885" actId="47"/>
        <pc:sldMkLst>
          <pc:docMk/>
          <pc:sldMk cId="2911601921" sldId="288"/>
        </pc:sldMkLst>
        <pc:picChg chg="add mod">
          <ac:chgData name="Bateman James: H&amp;F" userId="f8bc62e1-3000-4350-9a2d-55b65b792fab" providerId="ADAL" clId="{C3A17955-34B5-43E4-A7C8-4003AB9246EB}" dt="2023-10-03T15:24:18.039" v="3459" actId="1076"/>
          <ac:picMkLst>
            <pc:docMk/>
            <pc:sldMk cId="2911601921" sldId="288"/>
            <ac:picMk id="5" creationId="{B046810D-CE35-E4CA-7FD6-B90379F8BE18}"/>
          </ac:picMkLst>
        </pc:picChg>
      </pc:sldChg>
      <pc:sldChg chg="add">
        <pc:chgData name="Bateman James: H&amp;F" userId="f8bc62e1-3000-4350-9a2d-55b65b792fab" providerId="ADAL" clId="{C3A17955-34B5-43E4-A7C8-4003AB9246EB}" dt="2023-10-04T11:56:41.695" v="3886"/>
        <pc:sldMkLst>
          <pc:docMk/>
          <pc:sldMk cId="3521556698" sldId="288"/>
        </pc:sldMkLst>
      </pc:sldChg>
      <pc:sldChg chg="addSp delSp modSp add del mod">
        <pc:chgData name="Bateman James: H&amp;F" userId="f8bc62e1-3000-4350-9a2d-55b65b792fab" providerId="ADAL" clId="{C3A17955-34B5-43E4-A7C8-4003AB9246EB}" dt="2023-10-03T14:13:28.931" v="3285" actId="47"/>
        <pc:sldMkLst>
          <pc:docMk/>
          <pc:sldMk cId="0" sldId="289"/>
        </pc:sldMkLst>
        <pc:spChg chg="add del mod">
          <ac:chgData name="Bateman James: H&amp;F" userId="f8bc62e1-3000-4350-9a2d-55b65b792fab" providerId="ADAL" clId="{C3A17955-34B5-43E4-A7C8-4003AB9246EB}" dt="2023-10-03T13:33:15.381" v="2904"/>
          <ac:spMkLst>
            <pc:docMk/>
            <pc:sldMk cId="0" sldId="289"/>
            <ac:spMk id="2" creationId="{20D67253-E2F1-D441-4520-1D783741B553}"/>
          </ac:spMkLst>
        </pc:spChg>
        <pc:spChg chg="mod">
          <ac:chgData name="Bateman James: H&amp;F" userId="f8bc62e1-3000-4350-9a2d-55b65b792fab" providerId="ADAL" clId="{C3A17955-34B5-43E4-A7C8-4003AB9246EB}" dt="2023-10-03T13:33:21.646" v="2905" actId="207"/>
          <ac:spMkLst>
            <pc:docMk/>
            <pc:sldMk cId="0" sldId="289"/>
            <ac:spMk id="8" creationId="{00000000-0000-0000-0000-000000000000}"/>
          </ac:spMkLst>
        </pc:spChg>
      </pc:sldChg>
      <pc:sldChg chg="modSp add del mod">
        <pc:chgData name="Bateman James: H&amp;F" userId="f8bc62e1-3000-4350-9a2d-55b65b792fab" providerId="ADAL" clId="{C3A17955-34B5-43E4-A7C8-4003AB9246EB}" dt="2023-10-03T14:13:34.191" v="3286" actId="47"/>
        <pc:sldMkLst>
          <pc:docMk/>
          <pc:sldMk cId="134811995" sldId="290"/>
        </pc:sldMkLst>
        <pc:spChg chg="mod">
          <ac:chgData name="Bateman James: H&amp;F" userId="f8bc62e1-3000-4350-9a2d-55b65b792fab" providerId="ADAL" clId="{C3A17955-34B5-43E4-A7C8-4003AB9246EB}" dt="2023-10-03T13:34:58.444" v="2912" actId="207"/>
          <ac:spMkLst>
            <pc:docMk/>
            <pc:sldMk cId="134811995" sldId="290"/>
            <ac:spMk id="2" creationId="{7BAEF816-4D56-63FD-8A1D-84B5C32C1C40}"/>
          </ac:spMkLst>
        </pc:spChg>
        <pc:spChg chg="mod">
          <ac:chgData name="Bateman James: H&amp;F" userId="f8bc62e1-3000-4350-9a2d-55b65b792fab" providerId="ADAL" clId="{C3A17955-34B5-43E4-A7C8-4003AB9246EB}" dt="2023-10-03T13:33:39.050" v="2906" actId="207"/>
          <ac:spMkLst>
            <pc:docMk/>
            <pc:sldMk cId="134811995" sldId="290"/>
            <ac:spMk id="3" creationId="{A1FF71C6-C010-0C26-8976-032F872DA699}"/>
          </ac:spMkLst>
        </pc:spChg>
      </pc:sldChg>
      <pc:sldChg chg="modSp add del mod">
        <pc:chgData name="Bateman James: H&amp;F" userId="f8bc62e1-3000-4350-9a2d-55b65b792fab" providerId="ADAL" clId="{C3A17955-34B5-43E4-A7C8-4003AB9246EB}" dt="2023-10-03T14:13:34.191" v="3286" actId="47"/>
        <pc:sldMkLst>
          <pc:docMk/>
          <pc:sldMk cId="216694883" sldId="291"/>
        </pc:sldMkLst>
        <pc:spChg chg="mod">
          <ac:chgData name="Bateman James: H&amp;F" userId="f8bc62e1-3000-4350-9a2d-55b65b792fab" providerId="ADAL" clId="{C3A17955-34B5-43E4-A7C8-4003AB9246EB}" dt="2023-10-03T13:34:52.705" v="2911" actId="207"/>
          <ac:spMkLst>
            <pc:docMk/>
            <pc:sldMk cId="216694883" sldId="291"/>
            <ac:spMk id="2" creationId="{7BAEF816-4D56-63FD-8A1D-84B5C32C1C40}"/>
          </ac:spMkLst>
        </pc:spChg>
        <pc:spChg chg="mod">
          <ac:chgData name="Bateman James: H&amp;F" userId="f8bc62e1-3000-4350-9a2d-55b65b792fab" providerId="ADAL" clId="{C3A17955-34B5-43E4-A7C8-4003AB9246EB}" dt="2023-10-03T13:34:01.299" v="2907" actId="207"/>
          <ac:spMkLst>
            <pc:docMk/>
            <pc:sldMk cId="216694883" sldId="291"/>
            <ac:spMk id="3" creationId="{A1FF71C6-C010-0C26-8976-032F872DA699}"/>
          </ac:spMkLst>
        </pc:spChg>
      </pc:sldChg>
      <pc:sldChg chg="modSp add del mod">
        <pc:chgData name="Bateman James: H&amp;F" userId="f8bc62e1-3000-4350-9a2d-55b65b792fab" providerId="ADAL" clId="{C3A17955-34B5-43E4-A7C8-4003AB9246EB}" dt="2023-10-03T14:13:34.191" v="3286" actId="47"/>
        <pc:sldMkLst>
          <pc:docMk/>
          <pc:sldMk cId="3701758748" sldId="292"/>
        </pc:sldMkLst>
        <pc:spChg chg="mod">
          <ac:chgData name="Bateman James: H&amp;F" userId="f8bc62e1-3000-4350-9a2d-55b65b792fab" providerId="ADAL" clId="{C3A17955-34B5-43E4-A7C8-4003AB9246EB}" dt="2023-10-03T13:35:04.182" v="2913" actId="207"/>
          <ac:spMkLst>
            <pc:docMk/>
            <pc:sldMk cId="3701758748" sldId="292"/>
            <ac:spMk id="2" creationId="{81DFE5A0-EBBB-C39E-4CC4-7383132E668E}"/>
          </ac:spMkLst>
        </pc:spChg>
        <pc:spChg chg="mod">
          <ac:chgData name="Bateman James: H&amp;F" userId="f8bc62e1-3000-4350-9a2d-55b65b792fab" providerId="ADAL" clId="{C3A17955-34B5-43E4-A7C8-4003AB9246EB}" dt="2023-10-03T13:34:08.885" v="2908" actId="207"/>
          <ac:spMkLst>
            <pc:docMk/>
            <pc:sldMk cId="3701758748" sldId="292"/>
            <ac:spMk id="3" creationId="{D2C41401-206D-9006-B59A-D1E2DBAFE1BE}"/>
          </ac:spMkLst>
        </pc:spChg>
      </pc:sldChg>
      <pc:sldChg chg="addSp modSp new mod">
        <pc:chgData name="Bateman James: H&amp;F" userId="f8bc62e1-3000-4350-9a2d-55b65b792fab" providerId="ADAL" clId="{C3A17955-34B5-43E4-A7C8-4003AB9246EB}" dt="2023-10-03T15:23:46.923" v="3453"/>
        <pc:sldMkLst>
          <pc:docMk/>
          <pc:sldMk cId="899984985" sldId="293"/>
        </pc:sldMkLst>
        <pc:spChg chg="mod">
          <ac:chgData name="Bateman James: H&amp;F" userId="f8bc62e1-3000-4350-9a2d-55b65b792fab" providerId="ADAL" clId="{C3A17955-34B5-43E4-A7C8-4003AB9246EB}" dt="2023-10-03T13:53:56.498" v="2991" actId="20577"/>
          <ac:spMkLst>
            <pc:docMk/>
            <pc:sldMk cId="899984985" sldId="293"/>
            <ac:spMk id="2" creationId="{29F9EC3D-A4E0-5FB0-36C4-27070C315873}"/>
          </ac:spMkLst>
        </pc:spChg>
        <pc:spChg chg="mod">
          <ac:chgData name="Bateman James: H&amp;F" userId="f8bc62e1-3000-4350-9a2d-55b65b792fab" providerId="ADAL" clId="{C3A17955-34B5-43E4-A7C8-4003AB9246EB}" dt="2023-10-03T14:07:30.636" v="3005" actId="20577"/>
          <ac:spMkLst>
            <pc:docMk/>
            <pc:sldMk cId="899984985" sldId="293"/>
            <ac:spMk id="3" creationId="{552F27D3-1614-85F3-63D5-C1B91CFA6644}"/>
          </ac:spMkLst>
        </pc:spChg>
        <pc:spChg chg="add mod">
          <ac:chgData name="Bateman James: H&amp;F" userId="f8bc62e1-3000-4350-9a2d-55b65b792fab" providerId="ADAL" clId="{C3A17955-34B5-43E4-A7C8-4003AB9246EB}" dt="2023-10-03T14:08:46.258" v="3132" actId="1076"/>
          <ac:spMkLst>
            <pc:docMk/>
            <pc:sldMk cId="899984985" sldId="293"/>
            <ac:spMk id="4" creationId="{A614C50D-EB98-C35C-7E14-7B69044D00B0}"/>
          </ac:spMkLst>
        </pc:spChg>
        <pc:picChg chg="add mod">
          <ac:chgData name="Bateman James: H&amp;F" userId="f8bc62e1-3000-4350-9a2d-55b65b792fab" providerId="ADAL" clId="{C3A17955-34B5-43E4-A7C8-4003AB9246EB}" dt="2023-10-03T15:23:46.923" v="3453"/>
          <ac:picMkLst>
            <pc:docMk/>
            <pc:sldMk cId="899984985" sldId="293"/>
            <ac:picMk id="5" creationId="{EE264262-AB8B-B1FB-4B44-9CD64264EABF}"/>
          </ac:picMkLst>
        </pc:picChg>
      </pc:sldChg>
      <pc:sldChg chg="addSp delSp modSp new del">
        <pc:chgData name="Bateman James: H&amp;F" userId="f8bc62e1-3000-4350-9a2d-55b65b792fab" providerId="ADAL" clId="{C3A17955-34B5-43E4-A7C8-4003AB9246EB}" dt="2023-10-03T14:22:54.927" v="3318" actId="47"/>
        <pc:sldMkLst>
          <pc:docMk/>
          <pc:sldMk cId="576892855" sldId="294"/>
        </pc:sldMkLst>
        <pc:picChg chg="add del mod">
          <ac:chgData name="Bateman James: H&amp;F" userId="f8bc62e1-3000-4350-9a2d-55b65b792fab" providerId="ADAL" clId="{C3A17955-34B5-43E4-A7C8-4003AB9246EB}" dt="2023-10-03T14:22:50.724" v="3317" actId="478"/>
          <ac:picMkLst>
            <pc:docMk/>
            <pc:sldMk cId="576892855" sldId="294"/>
            <ac:picMk id="1026" creationId="{66DEE1CE-D838-813E-2D3B-EABD5C8C8737}"/>
          </ac:picMkLst>
        </pc:picChg>
      </pc:sldChg>
      <pc:sldChg chg="addSp modSp new mod">
        <pc:chgData name="Bateman James: H&amp;F" userId="f8bc62e1-3000-4350-9a2d-55b65b792fab" providerId="ADAL" clId="{C3A17955-34B5-43E4-A7C8-4003AB9246EB}" dt="2023-10-03T14:29:31.372" v="3380" actId="20577"/>
        <pc:sldMkLst>
          <pc:docMk/>
          <pc:sldMk cId="875330608" sldId="294"/>
        </pc:sldMkLst>
        <pc:spChg chg="add mod">
          <ac:chgData name="Bateman James: H&amp;F" userId="f8bc62e1-3000-4350-9a2d-55b65b792fab" providerId="ADAL" clId="{C3A17955-34B5-43E4-A7C8-4003AB9246EB}" dt="2023-10-03T14:29:31.372" v="3380" actId="20577"/>
          <ac:spMkLst>
            <pc:docMk/>
            <pc:sldMk cId="875330608" sldId="294"/>
            <ac:spMk id="3" creationId="{9E8C0B94-E001-D97D-D8A5-A50918C00A9F}"/>
          </ac:spMkLst>
        </pc:spChg>
        <pc:picChg chg="add mod">
          <ac:chgData name="Bateman James: H&amp;F" userId="f8bc62e1-3000-4350-9a2d-55b65b792fab" providerId="ADAL" clId="{C3A17955-34B5-43E4-A7C8-4003AB9246EB}" dt="2023-10-03T14:29:14.112" v="3352"/>
          <ac:picMkLst>
            <pc:docMk/>
            <pc:sldMk cId="875330608" sldId="294"/>
            <ac:picMk id="4" creationId="{CB4A4CF1-EBD1-26F7-2C68-5E460CB3DC7C}"/>
          </ac:picMkLst>
        </pc:picChg>
      </pc:sldChg>
      <pc:sldChg chg="add del">
        <pc:chgData name="Bateman James: H&amp;F" userId="f8bc62e1-3000-4350-9a2d-55b65b792fab" providerId="ADAL" clId="{C3A17955-34B5-43E4-A7C8-4003AB9246EB}" dt="2023-10-03T14:25:21.543" v="3320"/>
        <pc:sldMkLst>
          <pc:docMk/>
          <pc:sldMk cId="875330608" sldId="294"/>
        </pc:sldMkLst>
      </pc:sldChg>
      <pc:sldChg chg="modSp new del mod">
        <pc:chgData name="Bateman James: H&amp;F" userId="f8bc62e1-3000-4350-9a2d-55b65b792fab" providerId="ADAL" clId="{C3A17955-34B5-43E4-A7C8-4003AB9246EB}" dt="2023-10-03T14:10:42.921" v="3251" actId="47"/>
        <pc:sldMkLst>
          <pc:docMk/>
          <pc:sldMk cId="1772138109" sldId="294"/>
        </pc:sldMkLst>
        <pc:spChg chg="mod">
          <ac:chgData name="Bateman James: H&amp;F" userId="f8bc62e1-3000-4350-9a2d-55b65b792fab" providerId="ADAL" clId="{C3A17955-34B5-43E4-A7C8-4003AB9246EB}" dt="2023-10-03T14:09:08.999" v="3145" actId="20577"/>
          <ac:spMkLst>
            <pc:docMk/>
            <pc:sldMk cId="1772138109" sldId="294"/>
            <ac:spMk id="2" creationId="{CEDA27AF-E46B-6C52-FB83-26793A79EE46}"/>
          </ac:spMkLst>
        </pc:spChg>
        <pc:spChg chg="mod">
          <ac:chgData name="Bateman James: H&amp;F" userId="f8bc62e1-3000-4350-9a2d-55b65b792fab" providerId="ADAL" clId="{C3A17955-34B5-43E4-A7C8-4003AB9246EB}" dt="2023-10-03T14:10:40.360" v="3250" actId="5793"/>
          <ac:spMkLst>
            <pc:docMk/>
            <pc:sldMk cId="1772138109" sldId="294"/>
            <ac:spMk id="3" creationId="{28B65922-4D28-4DFF-9AF2-F47D80495128}"/>
          </ac:spMkLst>
        </pc:spChg>
      </pc:sldChg>
      <pc:sldChg chg="addSp modSp new mod">
        <pc:chgData name="Bateman James: H&amp;F" userId="f8bc62e1-3000-4350-9a2d-55b65b792fab" providerId="ADAL" clId="{C3A17955-34B5-43E4-A7C8-4003AB9246EB}" dt="2023-10-03T14:29:10.571" v="3351"/>
        <pc:sldMkLst>
          <pc:docMk/>
          <pc:sldMk cId="3530959597" sldId="295"/>
        </pc:sldMkLst>
        <pc:spChg chg="mod">
          <ac:chgData name="Bateman James: H&amp;F" userId="f8bc62e1-3000-4350-9a2d-55b65b792fab" providerId="ADAL" clId="{C3A17955-34B5-43E4-A7C8-4003AB9246EB}" dt="2023-10-03T14:27:01.396" v="3328" actId="207"/>
          <ac:spMkLst>
            <pc:docMk/>
            <pc:sldMk cId="3530959597" sldId="295"/>
            <ac:spMk id="2" creationId="{B57BBF12-F7E8-4574-A1D4-076F8DA35476}"/>
          </ac:spMkLst>
        </pc:spChg>
        <pc:spChg chg="mod">
          <ac:chgData name="Bateman James: H&amp;F" userId="f8bc62e1-3000-4350-9a2d-55b65b792fab" providerId="ADAL" clId="{C3A17955-34B5-43E4-A7C8-4003AB9246EB}" dt="2023-10-03T14:26:42.841" v="3326" actId="207"/>
          <ac:spMkLst>
            <pc:docMk/>
            <pc:sldMk cId="3530959597" sldId="295"/>
            <ac:spMk id="3" creationId="{A57A2BF8-7391-320D-BFBA-09A811A5DFBB}"/>
          </ac:spMkLst>
        </pc:spChg>
        <pc:picChg chg="add mod">
          <ac:chgData name="Bateman James: H&amp;F" userId="f8bc62e1-3000-4350-9a2d-55b65b792fab" providerId="ADAL" clId="{C3A17955-34B5-43E4-A7C8-4003AB9246EB}" dt="2023-10-03T14:29:10.571" v="3351"/>
          <ac:picMkLst>
            <pc:docMk/>
            <pc:sldMk cId="3530959597" sldId="295"/>
            <ac:picMk id="4" creationId="{C8C45D7B-2221-94D2-4CF9-F9463C4BC990}"/>
          </ac:picMkLst>
        </pc:picChg>
      </pc:sldChg>
      <pc:sldChg chg="addSp modSp new mod ord">
        <pc:chgData name="Bateman James: H&amp;F" userId="f8bc62e1-3000-4350-9a2d-55b65b792fab" providerId="ADAL" clId="{C3A17955-34B5-43E4-A7C8-4003AB9246EB}" dt="2023-10-03T14:29:08.744" v="3350"/>
        <pc:sldMkLst>
          <pc:docMk/>
          <pc:sldMk cId="3242198918" sldId="296"/>
        </pc:sldMkLst>
        <pc:spChg chg="mod">
          <ac:chgData name="Bateman James: H&amp;F" userId="f8bc62e1-3000-4350-9a2d-55b65b792fab" providerId="ADAL" clId="{C3A17955-34B5-43E4-A7C8-4003AB9246EB}" dt="2023-10-03T14:27:39.245" v="3335" actId="207"/>
          <ac:spMkLst>
            <pc:docMk/>
            <pc:sldMk cId="3242198918" sldId="296"/>
            <ac:spMk id="2" creationId="{81C25033-2B5D-B04B-9F33-FDD63C365FC0}"/>
          </ac:spMkLst>
        </pc:spChg>
        <pc:spChg chg="mod">
          <ac:chgData name="Bateman James: H&amp;F" userId="f8bc62e1-3000-4350-9a2d-55b65b792fab" providerId="ADAL" clId="{C3A17955-34B5-43E4-A7C8-4003AB9246EB}" dt="2023-10-03T14:27:25.247" v="3332" actId="207"/>
          <ac:spMkLst>
            <pc:docMk/>
            <pc:sldMk cId="3242198918" sldId="296"/>
            <ac:spMk id="3" creationId="{800F70E6-1AFC-92DD-94D3-5C02CBED9AD3}"/>
          </ac:spMkLst>
        </pc:spChg>
        <pc:picChg chg="add mod">
          <ac:chgData name="Bateman James: H&amp;F" userId="f8bc62e1-3000-4350-9a2d-55b65b792fab" providerId="ADAL" clId="{C3A17955-34B5-43E4-A7C8-4003AB9246EB}" dt="2023-10-03T14:29:06.840" v="3348"/>
          <ac:picMkLst>
            <pc:docMk/>
            <pc:sldMk cId="3242198918" sldId="296"/>
            <ac:picMk id="4" creationId="{003003B4-ECCA-5348-D500-EB6B6AC93AB2}"/>
          </ac:picMkLst>
        </pc:picChg>
      </pc:sldChg>
      <pc:sldChg chg="addSp modSp new mod">
        <pc:chgData name="Bateman James: H&amp;F" userId="f8bc62e1-3000-4350-9a2d-55b65b792fab" providerId="ADAL" clId="{C3A17955-34B5-43E4-A7C8-4003AB9246EB}" dt="2023-10-03T14:29:03.852" v="3347"/>
        <pc:sldMkLst>
          <pc:docMk/>
          <pc:sldMk cId="2834336074" sldId="297"/>
        </pc:sldMkLst>
        <pc:spChg chg="mod">
          <ac:chgData name="Bateman James: H&amp;F" userId="f8bc62e1-3000-4350-9a2d-55b65b792fab" providerId="ADAL" clId="{C3A17955-34B5-43E4-A7C8-4003AB9246EB}" dt="2023-10-03T14:28:18.296" v="3340" actId="207"/>
          <ac:spMkLst>
            <pc:docMk/>
            <pc:sldMk cId="2834336074" sldId="297"/>
            <ac:spMk id="2" creationId="{FBB59309-56BE-3A86-C81F-2E8E34D42EFE}"/>
          </ac:spMkLst>
        </pc:spChg>
        <pc:spChg chg="mod">
          <ac:chgData name="Bateman James: H&amp;F" userId="f8bc62e1-3000-4350-9a2d-55b65b792fab" providerId="ADAL" clId="{C3A17955-34B5-43E4-A7C8-4003AB9246EB}" dt="2023-10-03T14:28:07.215" v="3338" actId="207"/>
          <ac:spMkLst>
            <pc:docMk/>
            <pc:sldMk cId="2834336074" sldId="297"/>
            <ac:spMk id="3" creationId="{74E18AC6-6597-399D-6AC0-62C8B81CA5BD}"/>
          </ac:spMkLst>
        </pc:spChg>
        <pc:picChg chg="add mod">
          <ac:chgData name="Bateman James: H&amp;F" userId="f8bc62e1-3000-4350-9a2d-55b65b792fab" providerId="ADAL" clId="{C3A17955-34B5-43E4-A7C8-4003AB9246EB}" dt="2023-10-03T14:29:03.852" v="3347"/>
          <ac:picMkLst>
            <pc:docMk/>
            <pc:sldMk cId="2834336074" sldId="297"/>
            <ac:picMk id="4" creationId="{B5E0376E-7908-3C1F-FD7A-11E36AAE91D6}"/>
          </ac:picMkLst>
        </pc:picChg>
      </pc:sldChg>
      <pc:sldChg chg="addSp modSp new mod">
        <pc:chgData name="Bateman James: H&amp;F" userId="f8bc62e1-3000-4350-9a2d-55b65b792fab" providerId="ADAL" clId="{C3A17955-34B5-43E4-A7C8-4003AB9246EB}" dt="2023-10-03T14:29:01.408" v="3346"/>
        <pc:sldMkLst>
          <pc:docMk/>
          <pc:sldMk cId="4222961616" sldId="298"/>
        </pc:sldMkLst>
        <pc:spChg chg="mod">
          <ac:chgData name="Bateman James: H&amp;F" userId="f8bc62e1-3000-4350-9a2d-55b65b792fab" providerId="ADAL" clId="{C3A17955-34B5-43E4-A7C8-4003AB9246EB}" dt="2023-10-03T14:28:52.575" v="3345" actId="207"/>
          <ac:spMkLst>
            <pc:docMk/>
            <pc:sldMk cId="4222961616" sldId="298"/>
            <ac:spMk id="2" creationId="{935FE4E1-C975-813B-B00A-521547D17E98}"/>
          </ac:spMkLst>
        </pc:spChg>
        <pc:spChg chg="mod">
          <ac:chgData name="Bateman James: H&amp;F" userId="f8bc62e1-3000-4350-9a2d-55b65b792fab" providerId="ADAL" clId="{C3A17955-34B5-43E4-A7C8-4003AB9246EB}" dt="2023-10-03T14:28:38.555" v="3343" actId="207"/>
          <ac:spMkLst>
            <pc:docMk/>
            <pc:sldMk cId="4222961616" sldId="298"/>
            <ac:spMk id="3" creationId="{4E6B4DD3-90C1-0FFA-C25B-4A688C15FBBF}"/>
          </ac:spMkLst>
        </pc:spChg>
        <pc:picChg chg="add mod">
          <ac:chgData name="Bateman James: H&amp;F" userId="f8bc62e1-3000-4350-9a2d-55b65b792fab" providerId="ADAL" clId="{C3A17955-34B5-43E4-A7C8-4003AB9246EB}" dt="2023-10-03T14:29:01.408" v="3346"/>
          <ac:picMkLst>
            <pc:docMk/>
            <pc:sldMk cId="4222961616" sldId="298"/>
            <ac:picMk id="4" creationId="{6A6FD231-7C44-C04B-8F4E-3FFEDE1B4C5A}"/>
          </ac:picMkLst>
        </pc:picChg>
      </pc:sldChg>
      <pc:sldChg chg="addSp modSp new mod">
        <pc:chgData name="Bateman James: H&amp;F" userId="f8bc62e1-3000-4350-9a2d-55b65b792fab" providerId="ADAL" clId="{C3A17955-34B5-43E4-A7C8-4003AB9246EB}" dt="2023-10-03T15:23:43.657" v="3452"/>
        <pc:sldMkLst>
          <pc:docMk/>
          <pc:sldMk cId="2409028901" sldId="299"/>
        </pc:sldMkLst>
        <pc:spChg chg="mod">
          <ac:chgData name="Bateman James: H&amp;F" userId="f8bc62e1-3000-4350-9a2d-55b65b792fab" providerId="ADAL" clId="{C3A17955-34B5-43E4-A7C8-4003AB9246EB}" dt="2023-10-03T15:23:37.038" v="3451" actId="20577"/>
          <ac:spMkLst>
            <pc:docMk/>
            <pc:sldMk cId="2409028901" sldId="299"/>
            <ac:spMk id="2" creationId="{395AB0B8-CECB-9DD0-68F3-9296D14707F6}"/>
          </ac:spMkLst>
        </pc:spChg>
        <pc:picChg chg="add mod">
          <ac:chgData name="Bateman James: H&amp;F" userId="f8bc62e1-3000-4350-9a2d-55b65b792fab" providerId="ADAL" clId="{C3A17955-34B5-43E4-A7C8-4003AB9246EB}" dt="2023-10-03T15:23:43.657" v="3452"/>
          <ac:picMkLst>
            <pc:docMk/>
            <pc:sldMk cId="2409028901" sldId="299"/>
            <ac:picMk id="4" creationId="{331A8727-B76C-1E45-B9A4-0BD1695D0C18}"/>
          </ac:picMkLst>
        </pc:picChg>
      </pc:sldChg>
      <pc:sldChg chg="modSp new del mod">
        <pc:chgData name="Bateman James: H&amp;F" userId="f8bc62e1-3000-4350-9a2d-55b65b792fab" providerId="ADAL" clId="{C3A17955-34B5-43E4-A7C8-4003AB9246EB}" dt="2023-10-04T08:53:55.018" v="3833" actId="47"/>
        <pc:sldMkLst>
          <pc:docMk/>
          <pc:sldMk cId="1895233358" sldId="300"/>
        </pc:sldMkLst>
        <pc:spChg chg="mod">
          <ac:chgData name="Bateman James: H&amp;F" userId="f8bc62e1-3000-4350-9a2d-55b65b792fab" providerId="ADAL" clId="{C3A17955-34B5-43E4-A7C8-4003AB9246EB}" dt="2023-10-04T08:17:54.120" v="3726" actId="20577"/>
          <ac:spMkLst>
            <pc:docMk/>
            <pc:sldMk cId="1895233358" sldId="300"/>
            <ac:spMk id="2" creationId="{1FEA6F21-6BE9-43C7-72C6-8CFEA77DEAE6}"/>
          </ac:spMkLst>
        </pc:spChg>
        <pc:spChg chg="mod">
          <ac:chgData name="Bateman James: H&amp;F" userId="f8bc62e1-3000-4350-9a2d-55b65b792fab" providerId="ADAL" clId="{C3A17955-34B5-43E4-A7C8-4003AB9246EB}" dt="2023-10-04T08:18:04.433" v="3728" actId="5793"/>
          <ac:spMkLst>
            <pc:docMk/>
            <pc:sldMk cId="1895233358" sldId="300"/>
            <ac:spMk id="3" creationId="{FF7D6836-FD3E-69D1-6674-7EF656D35C7A}"/>
          </ac:spMkLst>
        </pc:spChg>
      </pc:sldChg>
      <pc:sldChg chg="addSp delSp modSp new del mod">
        <pc:chgData name="Bateman James: H&amp;F" userId="f8bc62e1-3000-4350-9a2d-55b65b792fab" providerId="ADAL" clId="{C3A17955-34B5-43E4-A7C8-4003AB9246EB}" dt="2023-10-04T12:11:03.742" v="3908" actId="47"/>
        <pc:sldMkLst>
          <pc:docMk/>
          <pc:sldMk cId="1566045403" sldId="301"/>
        </pc:sldMkLst>
        <pc:spChg chg="mod">
          <ac:chgData name="Bateman James: H&amp;F" userId="f8bc62e1-3000-4350-9a2d-55b65b792fab" providerId="ADAL" clId="{C3A17955-34B5-43E4-A7C8-4003AB9246EB}" dt="2023-10-04T08:51:24.167" v="3831" actId="1076"/>
          <ac:spMkLst>
            <pc:docMk/>
            <pc:sldMk cId="1566045403" sldId="301"/>
            <ac:spMk id="2" creationId="{7A9C27F0-9F21-A35E-8928-543FEEF2342F}"/>
          </ac:spMkLst>
        </pc:spChg>
        <pc:spChg chg="del">
          <ac:chgData name="Bateman James: H&amp;F" userId="f8bc62e1-3000-4350-9a2d-55b65b792fab" providerId="ADAL" clId="{C3A17955-34B5-43E4-A7C8-4003AB9246EB}" dt="2023-10-04T08:49:08.174" v="3788" actId="22"/>
          <ac:spMkLst>
            <pc:docMk/>
            <pc:sldMk cId="1566045403" sldId="301"/>
            <ac:spMk id="3" creationId="{7AD94364-CF3E-5586-FE02-CE7716953737}"/>
          </ac:spMkLst>
        </pc:spChg>
        <pc:spChg chg="add del mod">
          <ac:chgData name="Bateman James: H&amp;F" userId="f8bc62e1-3000-4350-9a2d-55b65b792fab" providerId="ADAL" clId="{C3A17955-34B5-43E4-A7C8-4003AB9246EB}" dt="2023-10-04T08:49:51.668" v="3798" actId="22"/>
          <ac:spMkLst>
            <pc:docMk/>
            <pc:sldMk cId="1566045403" sldId="301"/>
            <ac:spMk id="8" creationId="{817B89FF-1758-9F73-1085-2263B64FF9FF}"/>
          </ac:spMkLst>
        </pc:spChg>
        <pc:picChg chg="add mod">
          <ac:chgData name="Bateman James: H&amp;F" userId="f8bc62e1-3000-4350-9a2d-55b65b792fab" providerId="ADAL" clId="{C3A17955-34B5-43E4-A7C8-4003AB9246EB}" dt="2023-10-04T08:51:27.854" v="3832" actId="14100"/>
          <ac:picMkLst>
            <pc:docMk/>
            <pc:sldMk cId="1566045403" sldId="301"/>
            <ac:picMk id="4" creationId="{01A944BA-4F6F-8858-8A98-B630ED7D1EDD}"/>
          </ac:picMkLst>
        </pc:picChg>
        <pc:picChg chg="add del mod ord modCrop">
          <ac:chgData name="Bateman James: H&amp;F" userId="f8bc62e1-3000-4350-9a2d-55b65b792fab" providerId="ADAL" clId="{C3A17955-34B5-43E4-A7C8-4003AB9246EB}" dt="2023-10-04T08:49:40.054" v="3797" actId="478"/>
          <ac:picMkLst>
            <pc:docMk/>
            <pc:sldMk cId="1566045403" sldId="301"/>
            <ac:picMk id="6" creationId="{3AB830CC-630D-B013-AEE9-1DBF298E7BF1}"/>
          </ac:picMkLst>
        </pc:picChg>
        <pc:picChg chg="add mod ord modCrop">
          <ac:chgData name="Bateman James: H&amp;F" userId="f8bc62e1-3000-4350-9a2d-55b65b792fab" providerId="ADAL" clId="{C3A17955-34B5-43E4-A7C8-4003AB9246EB}" dt="2023-10-04T08:50:56.695" v="3811" actId="14100"/>
          <ac:picMkLst>
            <pc:docMk/>
            <pc:sldMk cId="1566045403" sldId="301"/>
            <ac:picMk id="10" creationId="{36BD08E5-3298-4689-9089-0DF54BADE4E1}"/>
          </ac:picMkLst>
        </pc:picChg>
        <pc:picChg chg="add mod modCrop">
          <ac:chgData name="Bateman James: H&amp;F" userId="f8bc62e1-3000-4350-9a2d-55b65b792fab" providerId="ADAL" clId="{C3A17955-34B5-43E4-A7C8-4003AB9246EB}" dt="2023-10-04T08:51:00.264" v="3812" actId="14100"/>
          <ac:picMkLst>
            <pc:docMk/>
            <pc:sldMk cId="1566045403" sldId="301"/>
            <ac:picMk id="12" creationId="{84712B3E-89D4-7F23-0D53-AEAE34D17DBD}"/>
          </ac:picMkLst>
        </pc:picChg>
      </pc:sldChg>
      <pc:sldChg chg="addSp delSp modSp new mod">
        <pc:chgData name="Bateman James: H&amp;F" userId="f8bc62e1-3000-4350-9a2d-55b65b792fab" providerId="ADAL" clId="{C3A17955-34B5-43E4-A7C8-4003AB9246EB}" dt="2023-10-04T08:57:30.062" v="3858" actId="1076"/>
        <pc:sldMkLst>
          <pc:docMk/>
          <pc:sldMk cId="845491427" sldId="302"/>
        </pc:sldMkLst>
        <pc:spChg chg="add mod">
          <ac:chgData name="Bateman James: H&amp;F" userId="f8bc62e1-3000-4350-9a2d-55b65b792fab" providerId="ADAL" clId="{C3A17955-34B5-43E4-A7C8-4003AB9246EB}" dt="2023-10-04T08:57:30.062" v="3858" actId="1076"/>
          <ac:spMkLst>
            <pc:docMk/>
            <pc:sldMk cId="845491427" sldId="302"/>
            <ac:spMk id="7" creationId="{247EC1BD-7EC1-2B40-C80C-FD811EEDD787}"/>
          </ac:spMkLst>
        </pc:spChg>
        <pc:picChg chg="add del">
          <ac:chgData name="Bateman James: H&amp;F" userId="f8bc62e1-3000-4350-9a2d-55b65b792fab" providerId="ADAL" clId="{C3A17955-34B5-43E4-A7C8-4003AB9246EB}" dt="2023-10-04T08:55:44.562" v="3836" actId="478"/>
          <ac:picMkLst>
            <pc:docMk/>
            <pc:sldMk cId="845491427" sldId="302"/>
            <ac:picMk id="3" creationId="{75AA5F6E-B28D-E0BB-493A-D1BA0820BC5E}"/>
          </ac:picMkLst>
        </pc:picChg>
        <pc:picChg chg="add mod modCrop">
          <ac:chgData name="Bateman James: H&amp;F" userId="f8bc62e1-3000-4350-9a2d-55b65b792fab" providerId="ADAL" clId="{C3A17955-34B5-43E4-A7C8-4003AB9246EB}" dt="2023-10-04T08:56:33.177" v="3847" actId="732"/>
          <ac:picMkLst>
            <pc:docMk/>
            <pc:sldMk cId="845491427" sldId="302"/>
            <ac:picMk id="5" creationId="{204DB70F-FC96-06E8-3D27-E4B65885D3E7}"/>
          </ac:picMkLst>
        </pc:picChg>
        <pc:picChg chg="add mod">
          <ac:chgData name="Bateman James: H&amp;F" userId="f8bc62e1-3000-4350-9a2d-55b65b792fab" providerId="ADAL" clId="{C3A17955-34B5-43E4-A7C8-4003AB9246EB}" dt="2023-10-04T08:57:20.699" v="3853" actId="14100"/>
          <ac:picMkLst>
            <pc:docMk/>
            <pc:sldMk cId="845491427" sldId="302"/>
            <ac:picMk id="8" creationId="{CD17D8B1-D9E5-20F6-544D-2BE8EF418B71}"/>
          </ac:picMkLst>
        </pc:picChg>
      </pc:sldChg>
      <pc:sldChg chg="addSp modSp add del mod">
        <pc:chgData name="Bateman James: H&amp;F" userId="f8bc62e1-3000-4350-9a2d-55b65b792fab" providerId="ADAL" clId="{C3A17955-34B5-43E4-A7C8-4003AB9246EB}" dt="2023-10-04T12:40:28.549" v="3911" actId="47"/>
        <pc:sldMkLst>
          <pc:docMk/>
          <pc:sldMk cId="3753415115" sldId="303"/>
        </pc:sldMkLst>
        <pc:spChg chg="mod">
          <ac:chgData name="Bateman James: H&amp;F" userId="f8bc62e1-3000-4350-9a2d-55b65b792fab" providerId="ADAL" clId="{C3A17955-34B5-43E4-A7C8-4003AB9246EB}" dt="2023-10-04T11:53:07.303" v="3865" actId="207"/>
          <ac:spMkLst>
            <pc:docMk/>
            <pc:sldMk cId="3753415115" sldId="303"/>
            <ac:spMk id="2" creationId="{AAAE33EA-4D04-C08A-9F0F-5B03DAF385FC}"/>
          </ac:spMkLst>
        </pc:spChg>
        <pc:spChg chg="mod">
          <ac:chgData name="Bateman James: H&amp;F" userId="f8bc62e1-3000-4350-9a2d-55b65b792fab" providerId="ADAL" clId="{C3A17955-34B5-43E4-A7C8-4003AB9246EB}" dt="2023-10-04T11:53:02.005" v="3864" actId="207"/>
          <ac:spMkLst>
            <pc:docMk/>
            <pc:sldMk cId="3753415115" sldId="303"/>
            <ac:spMk id="3" creationId="{E6349865-35E7-C0D1-8866-FA598357E448}"/>
          </ac:spMkLst>
        </pc:spChg>
        <pc:picChg chg="add mod">
          <ac:chgData name="Bateman James: H&amp;F" userId="f8bc62e1-3000-4350-9a2d-55b65b792fab" providerId="ADAL" clId="{C3A17955-34B5-43E4-A7C8-4003AB9246EB}" dt="2023-10-04T11:58:00.521" v="3907"/>
          <ac:picMkLst>
            <pc:docMk/>
            <pc:sldMk cId="3753415115" sldId="303"/>
            <ac:picMk id="4" creationId="{5613803C-976E-29DD-1CA2-CCBC8F4CBF32}"/>
          </ac:picMkLst>
        </pc:picChg>
      </pc:sldChg>
      <pc:sldChg chg="addSp modSp add del mod">
        <pc:chgData name="Bateman James: H&amp;F" userId="f8bc62e1-3000-4350-9a2d-55b65b792fab" providerId="ADAL" clId="{C3A17955-34B5-43E4-A7C8-4003AB9246EB}" dt="2023-10-04T12:40:28.549" v="3911" actId="47"/>
        <pc:sldMkLst>
          <pc:docMk/>
          <pc:sldMk cId="3950372733" sldId="304"/>
        </pc:sldMkLst>
        <pc:spChg chg="mod">
          <ac:chgData name="Bateman James: H&amp;F" userId="f8bc62e1-3000-4350-9a2d-55b65b792fab" providerId="ADAL" clId="{C3A17955-34B5-43E4-A7C8-4003AB9246EB}" dt="2023-10-04T11:53:23.348" v="3867" actId="207"/>
          <ac:spMkLst>
            <pc:docMk/>
            <pc:sldMk cId="3950372733" sldId="304"/>
            <ac:spMk id="2" creationId="{B9717399-B4B0-B865-A9B3-066E8BB25878}"/>
          </ac:spMkLst>
        </pc:spChg>
        <pc:spChg chg="mod">
          <ac:chgData name="Bateman James: H&amp;F" userId="f8bc62e1-3000-4350-9a2d-55b65b792fab" providerId="ADAL" clId="{C3A17955-34B5-43E4-A7C8-4003AB9246EB}" dt="2023-10-04T11:53:20.159" v="3866" actId="207"/>
          <ac:spMkLst>
            <pc:docMk/>
            <pc:sldMk cId="3950372733" sldId="304"/>
            <ac:spMk id="3" creationId="{DEE910D2-1B4B-B7D7-9733-19E425CD64AC}"/>
          </ac:spMkLst>
        </pc:spChg>
        <pc:picChg chg="add mod">
          <ac:chgData name="Bateman James: H&amp;F" userId="f8bc62e1-3000-4350-9a2d-55b65b792fab" providerId="ADAL" clId="{C3A17955-34B5-43E4-A7C8-4003AB9246EB}" dt="2023-10-04T11:57:51.875" v="3905"/>
          <ac:picMkLst>
            <pc:docMk/>
            <pc:sldMk cId="3950372733" sldId="304"/>
            <ac:picMk id="4" creationId="{F3D269EA-0F63-8BB2-383D-09CCDDEAD133}"/>
          </ac:picMkLst>
        </pc:picChg>
      </pc:sldChg>
      <pc:sldChg chg="addSp modSp add del mod">
        <pc:chgData name="Bateman James: H&amp;F" userId="f8bc62e1-3000-4350-9a2d-55b65b792fab" providerId="ADAL" clId="{C3A17955-34B5-43E4-A7C8-4003AB9246EB}" dt="2023-10-04T12:40:28.549" v="3911" actId="47"/>
        <pc:sldMkLst>
          <pc:docMk/>
          <pc:sldMk cId="180291832" sldId="305"/>
        </pc:sldMkLst>
        <pc:spChg chg="mod">
          <ac:chgData name="Bateman James: H&amp;F" userId="f8bc62e1-3000-4350-9a2d-55b65b792fab" providerId="ADAL" clId="{C3A17955-34B5-43E4-A7C8-4003AB9246EB}" dt="2023-10-04T11:53:51.032" v="3871" actId="207"/>
          <ac:spMkLst>
            <pc:docMk/>
            <pc:sldMk cId="180291832" sldId="305"/>
            <ac:spMk id="2" creationId="{A7179B8C-CE3B-DB4A-D8F8-0CB6AE96057E}"/>
          </ac:spMkLst>
        </pc:spChg>
        <pc:spChg chg="mod">
          <ac:chgData name="Bateman James: H&amp;F" userId="f8bc62e1-3000-4350-9a2d-55b65b792fab" providerId="ADAL" clId="{C3A17955-34B5-43E4-A7C8-4003AB9246EB}" dt="2023-10-04T11:53:47.759" v="3870" actId="207"/>
          <ac:spMkLst>
            <pc:docMk/>
            <pc:sldMk cId="180291832" sldId="305"/>
            <ac:spMk id="3" creationId="{5F42F4E1-2278-BAE2-20A1-C62BC25BFC48}"/>
          </ac:spMkLst>
        </pc:spChg>
        <pc:picChg chg="add mod">
          <ac:chgData name="Bateman James: H&amp;F" userId="f8bc62e1-3000-4350-9a2d-55b65b792fab" providerId="ADAL" clId="{C3A17955-34B5-43E4-A7C8-4003AB9246EB}" dt="2023-10-04T11:57:50.036" v="3904"/>
          <ac:picMkLst>
            <pc:docMk/>
            <pc:sldMk cId="180291832" sldId="305"/>
            <ac:picMk id="4" creationId="{59345011-EB5C-FAB0-584C-9C93E8C8A235}"/>
          </ac:picMkLst>
        </pc:picChg>
      </pc:sldChg>
      <pc:sldChg chg="addSp modSp add del mod">
        <pc:chgData name="Bateman James: H&amp;F" userId="f8bc62e1-3000-4350-9a2d-55b65b792fab" providerId="ADAL" clId="{C3A17955-34B5-43E4-A7C8-4003AB9246EB}" dt="2023-10-04T12:40:28.549" v="3911" actId="47"/>
        <pc:sldMkLst>
          <pc:docMk/>
          <pc:sldMk cId="1004546279" sldId="306"/>
        </pc:sldMkLst>
        <pc:spChg chg="mod">
          <ac:chgData name="Bateman James: H&amp;F" userId="f8bc62e1-3000-4350-9a2d-55b65b792fab" providerId="ADAL" clId="{C3A17955-34B5-43E4-A7C8-4003AB9246EB}" dt="2023-10-04T11:54:01.520" v="3873" actId="207"/>
          <ac:spMkLst>
            <pc:docMk/>
            <pc:sldMk cId="1004546279" sldId="306"/>
            <ac:spMk id="2" creationId="{3CE71976-7126-70E3-A608-FD0DABC80F26}"/>
          </ac:spMkLst>
        </pc:spChg>
        <pc:spChg chg="mod">
          <ac:chgData name="Bateman James: H&amp;F" userId="f8bc62e1-3000-4350-9a2d-55b65b792fab" providerId="ADAL" clId="{C3A17955-34B5-43E4-A7C8-4003AB9246EB}" dt="2023-10-04T11:53:58.401" v="3872" actId="207"/>
          <ac:spMkLst>
            <pc:docMk/>
            <pc:sldMk cId="1004546279" sldId="306"/>
            <ac:spMk id="3" creationId="{99187695-AF10-DCEB-1A4B-C09F72684112}"/>
          </ac:spMkLst>
        </pc:spChg>
        <pc:picChg chg="add mod">
          <ac:chgData name="Bateman James: H&amp;F" userId="f8bc62e1-3000-4350-9a2d-55b65b792fab" providerId="ADAL" clId="{C3A17955-34B5-43E4-A7C8-4003AB9246EB}" dt="2023-10-04T11:57:48.049" v="3903"/>
          <ac:picMkLst>
            <pc:docMk/>
            <pc:sldMk cId="1004546279" sldId="306"/>
            <ac:picMk id="4" creationId="{23CA5CA3-F6E9-6130-98CC-9B390C28A19F}"/>
          </ac:picMkLst>
        </pc:picChg>
      </pc:sldChg>
      <pc:sldChg chg="addSp modSp add del mod">
        <pc:chgData name="Bateman James: H&amp;F" userId="f8bc62e1-3000-4350-9a2d-55b65b792fab" providerId="ADAL" clId="{C3A17955-34B5-43E4-A7C8-4003AB9246EB}" dt="2023-10-04T12:40:28.549" v="3911" actId="47"/>
        <pc:sldMkLst>
          <pc:docMk/>
          <pc:sldMk cId="2095096940" sldId="307"/>
        </pc:sldMkLst>
        <pc:spChg chg="mod">
          <ac:chgData name="Bateman James: H&amp;F" userId="f8bc62e1-3000-4350-9a2d-55b65b792fab" providerId="ADAL" clId="{C3A17955-34B5-43E4-A7C8-4003AB9246EB}" dt="2023-10-04T11:54:08.872" v="3875" actId="207"/>
          <ac:spMkLst>
            <pc:docMk/>
            <pc:sldMk cId="2095096940" sldId="307"/>
            <ac:spMk id="2" creationId="{F494C235-047E-4397-A3D1-D2B58A87D756}"/>
          </ac:spMkLst>
        </pc:spChg>
        <pc:spChg chg="mod">
          <ac:chgData name="Bateman James: H&amp;F" userId="f8bc62e1-3000-4350-9a2d-55b65b792fab" providerId="ADAL" clId="{C3A17955-34B5-43E4-A7C8-4003AB9246EB}" dt="2023-10-04T11:54:06.093" v="3874" actId="207"/>
          <ac:spMkLst>
            <pc:docMk/>
            <pc:sldMk cId="2095096940" sldId="307"/>
            <ac:spMk id="3" creationId="{8B2F8A16-D81F-5E3B-D5C4-414D05E3526D}"/>
          </ac:spMkLst>
        </pc:spChg>
        <pc:picChg chg="add mod">
          <ac:chgData name="Bateman James: H&amp;F" userId="f8bc62e1-3000-4350-9a2d-55b65b792fab" providerId="ADAL" clId="{C3A17955-34B5-43E4-A7C8-4003AB9246EB}" dt="2023-10-04T11:57:46.284" v="3902"/>
          <ac:picMkLst>
            <pc:docMk/>
            <pc:sldMk cId="2095096940" sldId="307"/>
            <ac:picMk id="4" creationId="{65A9E3DF-A3AE-227B-CB01-C9EC6163E2B4}"/>
          </ac:picMkLst>
        </pc:picChg>
      </pc:sldChg>
      <pc:sldChg chg="addSp modSp add del mod">
        <pc:chgData name="Bateman James: H&amp;F" userId="f8bc62e1-3000-4350-9a2d-55b65b792fab" providerId="ADAL" clId="{C3A17955-34B5-43E4-A7C8-4003AB9246EB}" dt="2023-10-04T12:40:28.549" v="3911" actId="47"/>
        <pc:sldMkLst>
          <pc:docMk/>
          <pc:sldMk cId="0" sldId="308"/>
        </pc:sldMkLst>
        <pc:spChg chg="mod">
          <ac:chgData name="Bateman James: H&amp;F" userId="f8bc62e1-3000-4350-9a2d-55b65b792fab" providerId="ADAL" clId="{C3A17955-34B5-43E4-A7C8-4003AB9246EB}" dt="2023-10-04T11:54:31.587" v="3878" actId="207"/>
          <ac:spMkLst>
            <pc:docMk/>
            <pc:sldMk cId="0" sldId="308"/>
            <ac:spMk id="8" creationId="{00000000-0000-0000-0000-000000000000}"/>
          </ac:spMkLst>
        </pc:spChg>
        <pc:picChg chg="add mod">
          <ac:chgData name="Bateman James: H&amp;F" userId="f8bc62e1-3000-4350-9a2d-55b65b792fab" providerId="ADAL" clId="{C3A17955-34B5-43E4-A7C8-4003AB9246EB}" dt="2023-10-04T11:57:37.411" v="3900"/>
          <ac:picMkLst>
            <pc:docMk/>
            <pc:sldMk cId="0" sldId="308"/>
            <ac:picMk id="2" creationId="{F3543690-D20E-252C-7771-BB422FB1FA0D}"/>
          </ac:picMkLst>
        </pc:picChg>
      </pc:sldChg>
      <pc:sldChg chg="addSp modSp add del mod">
        <pc:chgData name="Bateman James: H&amp;F" userId="f8bc62e1-3000-4350-9a2d-55b65b792fab" providerId="ADAL" clId="{C3A17955-34B5-43E4-A7C8-4003AB9246EB}" dt="2023-10-04T12:40:28.549" v="3911" actId="47"/>
        <pc:sldMkLst>
          <pc:docMk/>
          <pc:sldMk cId="134811995" sldId="309"/>
        </pc:sldMkLst>
        <pc:spChg chg="mod">
          <ac:chgData name="Bateman James: H&amp;F" userId="f8bc62e1-3000-4350-9a2d-55b65b792fab" providerId="ADAL" clId="{C3A17955-34B5-43E4-A7C8-4003AB9246EB}" dt="2023-10-04T11:54:44.848" v="3880" actId="207"/>
          <ac:spMkLst>
            <pc:docMk/>
            <pc:sldMk cId="134811995" sldId="309"/>
            <ac:spMk id="2" creationId="{7BAEF816-4D56-63FD-8A1D-84B5C32C1C40}"/>
          </ac:spMkLst>
        </pc:spChg>
        <pc:spChg chg="mod">
          <ac:chgData name="Bateman James: H&amp;F" userId="f8bc62e1-3000-4350-9a2d-55b65b792fab" providerId="ADAL" clId="{C3A17955-34B5-43E4-A7C8-4003AB9246EB}" dt="2023-10-04T11:54:41.933" v="3879" actId="207"/>
          <ac:spMkLst>
            <pc:docMk/>
            <pc:sldMk cId="134811995" sldId="309"/>
            <ac:spMk id="3" creationId="{A1FF71C6-C010-0C26-8976-032F872DA699}"/>
          </ac:spMkLst>
        </pc:spChg>
        <pc:picChg chg="add mod">
          <ac:chgData name="Bateman James: H&amp;F" userId="f8bc62e1-3000-4350-9a2d-55b65b792fab" providerId="ADAL" clId="{C3A17955-34B5-43E4-A7C8-4003AB9246EB}" dt="2023-10-04T11:57:35.682" v="3899"/>
          <ac:picMkLst>
            <pc:docMk/>
            <pc:sldMk cId="134811995" sldId="309"/>
            <ac:picMk id="4" creationId="{93B731A3-4C5C-238F-DD2F-A12326B32296}"/>
          </ac:picMkLst>
        </pc:picChg>
      </pc:sldChg>
      <pc:sldChg chg="addSp modSp add del mod">
        <pc:chgData name="Bateman James: H&amp;F" userId="f8bc62e1-3000-4350-9a2d-55b65b792fab" providerId="ADAL" clId="{C3A17955-34B5-43E4-A7C8-4003AB9246EB}" dt="2023-10-04T12:40:28.549" v="3911" actId="47"/>
        <pc:sldMkLst>
          <pc:docMk/>
          <pc:sldMk cId="216694883" sldId="310"/>
        </pc:sldMkLst>
        <pc:spChg chg="mod">
          <ac:chgData name="Bateman James: H&amp;F" userId="f8bc62e1-3000-4350-9a2d-55b65b792fab" providerId="ADAL" clId="{C3A17955-34B5-43E4-A7C8-4003AB9246EB}" dt="2023-10-04T11:54:55.643" v="3882" actId="207"/>
          <ac:spMkLst>
            <pc:docMk/>
            <pc:sldMk cId="216694883" sldId="310"/>
            <ac:spMk id="2" creationId="{7BAEF816-4D56-63FD-8A1D-84B5C32C1C40}"/>
          </ac:spMkLst>
        </pc:spChg>
        <pc:spChg chg="mod">
          <ac:chgData name="Bateman James: H&amp;F" userId="f8bc62e1-3000-4350-9a2d-55b65b792fab" providerId="ADAL" clId="{C3A17955-34B5-43E4-A7C8-4003AB9246EB}" dt="2023-10-04T11:54:52.138" v="3881" actId="207"/>
          <ac:spMkLst>
            <pc:docMk/>
            <pc:sldMk cId="216694883" sldId="310"/>
            <ac:spMk id="3" creationId="{A1FF71C6-C010-0C26-8976-032F872DA699}"/>
          </ac:spMkLst>
        </pc:spChg>
        <pc:picChg chg="add mod">
          <ac:chgData name="Bateman James: H&amp;F" userId="f8bc62e1-3000-4350-9a2d-55b65b792fab" providerId="ADAL" clId="{C3A17955-34B5-43E4-A7C8-4003AB9246EB}" dt="2023-10-04T11:57:33.775" v="3898"/>
          <ac:picMkLst>
            <pc:docMk/>
            <pc:sldMk cId="216694883" sldId="310"/>
            <ac:picMk id="4" creationId="{CDB549FC-4FCA-7B83-04E2-436A4092C290}"/>
          </ac:picMkLst>
        </pc:picChg>
      </pc:sldChg>
      <pc:sldChg chg="addSp modSp add del mod">
        <pc:chgData name="Bateman James: H&amp;F" userId="f8bc62e1-3000-4350-9a2d-55b65b792fab" providerId="ADAL" clId="{C3A17955-34B5-43E4-A7C8-4003AB9246EB}" dt="2023-10-04T12:40:28.549" v="3911" actId="47"/>
        <pc:sldMkLst>
          <pc:docMk/>
          <pc:sldMk cId="3701758748" sldId="311"/>
        </pc:sldMkLst>
        <pc:spChg chg="mod">
          <ac:chgData name="Bateman James: H&amp;F" userId="f8bc62e1-3000-4350-9a2d-55b65b792fab" providerId="ADAL" clId="{C3A17955-34B5-43E4-A7C8-4003AB9246EB}" dt="2023-10-04T11:55:03.366" v="3883" actId="207"/>
          <ac:spMkLst>
            <pc:docMk/>
            <pc:sldMk cId="3701758748" sldId="311"/>
            <ac:spMk id="2" creationId="{81DFE5A0-EBBB-C39E-4CC4-7383132E668E}"/>
          </ac:spMkLst>
        </pc:spChg>
        <pc:spChg chg="mod">
          <ac:chgData name="Bateman James: H&amp;F" userId="f8bc62e1-3000-4350-9a2d-55b65b792fab" providerId="ADAL" clId="{C3A17955-34B5-43E4-A7C8-4003AB9246EB}" dt="2023-10-04T11:55:03.366" v="3883" actId="207"/>
          <ac:spMkLst>
            <pc:docMk/>
            <pc:sldMk cId="3701758748" sldId="311"/>
            <ac:spMk id="3" creationId="{D2C41401-206D-9006-B59A-D1E2DBAFE1BE}"/>
          </ac:spMkLst>
        </pc:spChg>
        <pc:picChg chg="add mod">
          <ac:chgData name="Bateman James: H&amp;F" userId="f8bc62e1-3000-4350-9a2d-55b65b792fab" providerId="ADAL" clId="{C3A17955-34B5-43E4-A7C8-4003AB9246EB}" dt="2023-10-04T11:57:30.118" v="3897"/>
          <ac:picMkLst>
            <pc:docMk/>
            <pc:sldMk cId="3701758748" sldId="311"/>
            <ac:picMk id="4" creationId="{150C7510-F5AF-8F8C-4FCD-A4C439CB05D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85978B-7D6B-4C7D-A0D5-7335CF666E4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2AA9C99-CA9F-4A50-9E43-C96582392413}">
      <dgm:prSet/>
      <dgm:spPr/>
      <dgm:t>
        <a:bodyPr/>
        <a:lstStyle/>
        <a:p>
          <a:r>
            <a:rPr lang="en-US" dirty="0"/>
            <a:t>Meet</a:t>
          </a:r>
          <a:r>
            <a:rPr lang="en-US" baseline="0" dirty="0"/>
            <a:t> with CYP and Parent Forums</a:t>
          </a:r>
        </a:p>
        <a:p>
          <a:r>
            <a:rPr lang="en-US" baseline="0" dirty="0"/>
            <a:t>Meet with EP’s/OT/SALT/Social Care/Inspire/School Improvement workforce</a:t>
          </a:r>
        </a:p>
        <a:p>
          <a:r>
            <a:rPr lang="en-US" baseline="0" dirty="0"/>
            <a:t>Sit on the EHCP Panel meetings</a:t>
          </a:r>
          <a:endParaRPr lang="en-US" dirty="0"/>
        </a:p>
      </dgm:t>
    </dgm:pt>
    <dgm:pt modelId="{B888F66B-2BAB-48C1-9BBC-ECCC4E29A8D8}" type="parTrans" cxnId="{138767C9-7AD7-405F-ABE6-16AB47C66A4B}">
      <dgm:prSet/>
      <dgm:spPr/>
      <dgm:t>
        <a:bodyPr/>
        <a:lstStyle/>
        <a:p>
          <a:endParaRPr lang="en-US"/>
        </a:p>
      </dgm:t>
    </dgm:pt>
    <dgm:pt modelId="{07D42709-6AD2-4344-9E8B-6D68B5EBE16F}" type="sibTrans" cxnId="{138767C9-7AD7-405F-ABE6-16AB47C66A4B}">
      <dgm:prSet/>
      <dgm:spPr/>
      <dgm:t>
        <a:bodyPr/>
        <a:lstStyle/>
        <a:p>
          <a:endParaRPr lang="en-US"/>
        </a:p>
      </dgm:t>
    </dgm:pt>
    <dgm:pt modelId="{E9CB5B3F-0640-467D-A8F4-95B5234563D0}">
      <dgm:prSet/>
      <dgm:spPr/>
      <dgm:t>
        <a:bodyPr/>
        <a:lstStyle/>
        <a:p>
          <a:pPr rtl="0"/>
          <a:r>
            <a:rPr lang="en-GB" dirty="0"/>
            <a:t>Visits to settings:- Individualised Approaches (EYFS-Post 16/APs/Mainstream/Primary-Secondary)</a:t>
          </a:r>
        </a:p>
        <a:p>
          <a:pPr rtl="0"/>
          <a:r>
            <a:rPr lang="en-GB" dirty="0"/>
            <a:t>Carry out Reviews of SEND Information/ SEND Policies</a:t>
          </a:r>
          <a:endParaRPr lang="en-US" dirty="0"/>
        </a:p>
      </dgm:t>
    </dgm:pt>
    <dgm:pt modelId="{97DF3C9C-4CD4-48F1-81AA-12BE38F04991}" type="parTrans" cxnId="{62F52E93-FD7A-4D24-B925-C07F047AA13E}">
      <dgm:prSet/>
      <dgm:spPr/>
      <dgm:t>
        <a:bodyPr/>
        <a:lstStyle/>
        <a:p>
          <a:endParaRPr lang="en-US"/>
        </a:p>
      </dgm:t>
    </dgm:pt>
    <dgm:pt modelId="{C90DB9EC-AB61-46D5-B641-850B417A56F0}" type="sibTrans" cxnId="{62F52E93-FD7A-4D24-B925-C07F047AA13E}">
      <dgm:prSet/>
      <dgm:spPr/>
      <dgm:t>
        <a:bodyPr/>
        <a:lstStyle/>
        <a:p>
          <a:endParaRPr lang="en-US"/>
        </a:p>
      </dgm:t>
    </dgm:pt>
    <dgm:pt modelId="{5E8C18C1-8082-4C84-AEB3-6DC8EE7BE63A}">
      <dgm:prSet/>
      <dgm:spPr/>
      <dgm:t>
        <a:bodyPr/>
        <a:lstStyle/>
        <a:p>
          <a:r>
            <a:rPr lang="en-GB" dirty="0"/>
            <a:t>Develop and Support all SENCos but ensuring that the new to role/new to borough SENCos are well inducted.</a:t>
          </a:r>
        </a:p>
        <a:p>
          <a:r>
            <a:rPr lang="en-GB" dirty="0"/>
            <a:t>Facilitate Network SENCo Forum Groups (Whole and Secondary)</a:t>
          </a:r>
          <a:endParaRPr lang="en-US" dirty="0"/>
        </a:p>
      </dgm:t>
    </dgm:pt>
    <dgm:pt modelId="{6F1E25A1-B5DB-43C9-BA71-E8C35A693D6C}" type="parTrans" cxnId="{ED88F24E-6727-4AAA-83E3-DA42014DED7C}">
      <dgm:prSet/>
      <dgm:spPr/>
      <dgm:t>
        <a:bodyPr/>
        <a:lstStyle/>
        <a:p>
          <a:endParaRPr lang="en-US"/>
        </a:p>
      </dgm:t>
    </dgm:pt>
    <dgm:pt modelId="{868A70A4-CFFC-453D-9610-513F514BA42E}" type="sibTrans" cxnId="{ED88F24E-6727-4AAA-83E3-DA42014DED7C}">
      <dgm:prSet/>
      <dgm:spPr/>
      <dgm:t>
        <a:bodyPr/>
        <a:lstStyle/>
        <a:p>
          <a:endParaRPr lang="en-US"/>
        </a:p>
      </dgm:t>
    </dgm:pt>
    <dgm:pt modelId="{6F00199E-2A28-4506-A4AB-32D2F70628BC}">
      <dgm:prSet/>
      <dgm:spPr/>
      <dgm:t>
        <a:bodyPr/>
        <a:lstStyle/>
        <a:p>
          <a:r>
            <a:rPr lang="en-GB" dirty="0"/>
            <a:t>Translate the ‘OA’ into INSET modules for SENCO’s to share with their schools – Train the trainer model.</a:t>
          </a:r>
        </a:p>
        <a:p>
          <a:r>
            <a:rPr lang="en-GB" dirty="0"/>
            <a:t>Work with UCL on New SENCo Framework 2024/25</a:t>
          </a:r>
          <a:endParaRPr lang="en-US" dirty="0"/>
        </a:p>
      </dgm:t>
    </dgm:pt>
    <dgm:pt modelId="{EBCE8C35-3521-4BCF-AB7F-6B2CCD892082}" type="parTrans" cxnId="{BC2A9B8F-0690-4DC2-97A0-532E914C0927}">
      <dgm:prSet/>
      <dgm:spPr/>
      <dgm:t>
        <a:bodyPr/>
        <a:lstStyle/>
        <a:p>
          <a:endParaRPr lang="en-US"/>
        </a:p>
      </dgm:t>
    </dgm:pt>
    <dgm:pt modelId="{D0EF9783-8603-4134-8721-BD2751AB2A9D}" type="sibTrans" cxnId="{BC2A9B8F-0690-4DC2-97A0-532E914C0927}">
      <dgm:prSet/>
      <dgm:spPr/>
      <dgm:t>
        <a:bodyPr/>
        <a:lstStyle/>
        <a:p>
          <a:endParaRPr lang="en-US"/>
        </a:p>
      </dgm:t>
    </dgm:pt>
    <dgm:pt modelId="{D74632DA-C1D3-4BA6-A089-ADA94F361136}" type="pres">
      <dgm:prSet presAssocID="{4285978B-7D6B-4C7D-A0D5-7335CF666E49}" presName="root" presStyleCnt="0">
        <dgm:presLayoutVars>
          <dgm:dir/>
          <dgm:resizeHandles val="exact"/>
        </dgm:presLayoutVars>
      </dgm:prSet>
      <dgm:spPr/>
    </dgm:pt>
    <dgm:pt modelId="{BC32A968-D2DB-4436-8AA1-ECDE20F3300D}" type="pres">
      <dgm:prSet presAssocID="{E2AA9C99-CA9F-4A50-9E43-C96582392413}" presName="compNode" presStyleCnt="0"/>
      <dgm:spPr/>
    </dgm:pt>
    <dgm:pt modelId="{825E5226-B817-456C-B260-F06DDB704FC7}" type="pres">
      <dgm:prSet presAssocID="{E2AA9C99-CA9F-4A50-9E43-C96582392413}" presName="bgRect" presStyleLbl="bgShp" presStyleIdx="0" presStyleCnt="4" custLinFactNeighborY="-1620"/>
      <dgm:spPr/>
    </dgm:pt>
    <dgm:pt modelId="{0795F835-A0C8-4705-8111-E6440D4E1F70}" type="pres">
      <dgm:prSet presAssocID="{E2AA9C99-CA9F-4A50-9E43-C9658239241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2A0DC476-BED6-4C95-8B2F-6865DEC1A7DB}" type="pres">
      <dgm:prSet presAssocID="{E2AA9C99-CA9F-4A50-9E43-C96582392413}" presName="spaceRect" presStyleCnt="0"/>
      <dgm:spPr/>
    </dgm:pt>
    <dgm:pt modelId="{C0F6CB1E-9E69-4E55-B486-A00D02B71E16}" type="pres">
      <dgm:prSet presAssocID="{E2AA9C99-CA9F-4A50-9E43-C96582392413}" presName="parTx" presStyleLbl="revTx" presStyleIdx="0" presStyleCnt="4">
        <dgm:presLayoutVars>
          <dgm:chMax val="0"/>
          <dgm:chPref val="0"/>
        </dgm:presLayoutVars>
      </dgm:prSet>
      <dgm:spPr/>
    </dgm:pt>
    <dgm:pt modelId="{DF8BCB9B-E5FB-450B-9BBB-AA6FEBB9EB8B}" type="pres">
      <dgm:prSet presAssocID="{07D42709-6AD2-4344-9E8B-6D68B5EBE16F}" presName="sibTrans" presStyleCnt="0"/>
      <dgm:spPr/>
    </dgm:pt>
    <dgm:pt modelId="{7B0B35C7-8D77-49CB-822B-AC2318ABB4A6}" type="pres">
      <dgm:prSet presAssocID="{E9CB5B3F-0640-467D-A8F4-95B5234563D0}" presName="compNode" presStyleCnt="0"/>
      <dgm:spPr/>
    </dgm:pt>
    <dgm:pt modelId="{CB8ECC3B-9314-41F6-BAC6-A4C4113204E7}" type="pres">
      <dgm:prSet presAssocID="{E9CB5B3F-0640-467D-A8F4-95B5234563D0}" presName="bgRect" presStyleLbl="bgShp" presStyleIdx="1" presStyleCnt="4"/>
      <dgm:spPr/>
    </dgm:pt>
    <dgm:pt modelId="{1BAE0A8B-F950-4723-BCCE-55743FBF8120}" type="pres">
      <dgm:prSet presAssocID="{E9CB5B3F-0640-467D-A8F4-95B5234563D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E351A5BB-7D69-4E59-967C-A17C1752F5F0}" type="pres">
      <dgm:prSet presAssocID="{E9CB5B3F-0640-467D-A8F4-95B5234563D0}" presName="spaceRect" presStyleCnt="0"/>
      <dgm:spPr/>
    </dgm:pt>
    <dgm:pt modelId="{5CA0BA86-C817-4DC8-B3E2-E3A641F3DB99}" type="pres">
      <dgm:prSet presAssocID="{E9CB5B3F-0640-467D-A8F4-95B5234563D0}" presName="parTx" presStyleLbl="revTx" presStyleIdx="1" presStyleCnt="4">
        <dgm:presLayoutVars>
          <dgm:chMax val="0"/>
          <dgm:chPref val="0"/>
        </dgm:presLayoutVars>
      </dgm:prSet>
      <dgm:spPr/>
    </dgm:pt>
    <dgm:pt modelId="{5E512923-0747-41D9-8CA4-4F6A18BF86F1}" type="pres">
      <dgm:prSet presAssocID="{C90DB9EC-AB61-46D5-B641-850B417A56F0}" presName="sibTrans" presStyleCnt="0"/>
      <dgm:spPr/>
    </dgm:pt>
    <dgm:pt modelId="{49D455F2-0744-4854-8B9E-0AF8BD388977}" type="pres">
      <dgm:prSet presAssocID="{5E8C18C1-8082-4C84-AEB3-6DC8EE7BE63A}" presName="compNode" presStyleCnt="0"/>
      <dgm:spPr/>
    </dgm:pt>
    <dgm:pt modelId="{E280F17C-0DB6-481F-B395-A4DBB7CF7136}" type="pres">
      <dgm:prSet presAssocID="{5E8C18C1-8082-4C84-AEB3-6DC8EE7BE63A}" presName="bgRect" presStyleLbl="bgShp" presStyleIdx="2" presStyleCnt="4"/>
      <dgm:spPr/>
    </dgm:pt>
    <dgm:pt modelId="{810BBA05-0314-48D6-9771-43E1858A70C4}" type="pres">
      <dgm:prSet presAssocID="{5E8C18C1-8082-4C84-AEB3-6DC8EE7BE63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2D8C3B9-6D61-452A-AE3E-D4978546B26D}" type="pres">
      <dgm:prSet presAssocID="{5E8C18C1-8082-4C84-AEB3-6DC8EE7BE63A}" presName="spaceRect" presStyleCnt="0"/>
      <dgm:spPr/>
    </dgm:pt>
    <dgm:pt modelId="{76CC1C87-9B04-4C53-95A5-E1F32DC95126}" type="pres">
      <dgm:prSet presAssocID="{5E8C18C1-8082-4C84-AEB3-6DC8EE7BE63A}" presName="parTx" presStyleLbl="revTx" presStyleIdx="2" presStyleCnt="4">
        <dgm:presLayoutVars>
          <dgm:chMax val="0"/>
          <dgm:chPref val="0"/>
        </dgm:presLayoutVars>
      </dgm:prSet>
      <dgm:spPr/>
    </dgm:pt>
    <dgm:pt modelId="{320ACEF9-058A-4568-BD87-F6F86FDECDFA}" type="pres">
      <dgm:prSet presAssocID="{868A70A4-CFFC-453D-9610-513F514BA42E}" presName="sibTrans" presStyleCnt="0"/>
      <dgm:spPr/>
    </dgm:pt>
    <dgm:pt modelId="{1400971F-0CDD-4295-ABC8-1AA91E9F2873}" type="pres">
      <dgm:prSet presAssocID="{6F00199E-2A28-4506-A4AB-32D2F70628BC}" presName="compNode" presStyleCnt="0"/>
      <dgm:spPr/>
    </dgm:pt>
    <dgm:pt modelId="{A16EB7C6-EC83-4AB9-B1B8-CB0379A5966C}" type="pres">
      <dgm:prSet presAssocID="{6F00199E-2A28-4506-A4AB-32D2F70628BC}" presName="bgRect" presStyleLbl="bgShp" presStyleIdx="3" presStyleCnt="4"/>
      <dgm:spPr/>
    </dgm:pt>
    <dgm:pt modelId="{11645164-A7D8-4D22-8563-97A4541A381E}" type="pres">
      <dgm:prSet presAssocID="{6F00199E-2A28-4506-A4AB-32D2F70628B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1051B29E-7C0F-444C-BB55-C415C3B892BC}" type="pres">
      <dgm:prSet presAssocID="{6F00199E-2A28-4506-A4AB-32D2F70628BC}" presName="spaceRect" presStyleCnt="0"/>
      <dgm:spPr/>
    </dgm:pt>
    <dgm:pt modelId="{BAF3CED6-BBE7-4EE8-9D75-360D86274F32}" type="pres">
      <dgm:prSet presAssocID="{6F00199E-2A28-4506-A4AB-32D2F70628B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BA0601B-7D69-40AB-A1DE-4FD3E53886E9}" type="presOf" srcId="{5E8C18C1-8082-4C84-AEB3-6DC8EE7BE63A}" destId="{76CC1C87-9B04-4C53-95A5-E1F32DC95126}" srcOrd="0" destOrd="0" presId="urn:microsoft.com/office/officeart/2018/2/layout/IconVerticalSolidList"/>
    <dgm:cxn modelId="{97081540-F6E5-489F-B539-3A951A49F9DC}" type="presOf" srcId="{4285978B-7D6B-4C7D-A0D5-7335CF666E49}" destId="{D74632DA-C1D3-4BA6-A089-ADA94F361136}" srcOrd="0" destOrd="0" presId="urn:microsoft.com/office/officeart/2018/2/layout/IconVerticalSolidList"/>
    <dgm:cxn modelId="{ED88F24E-6727-4AAA-83E3-DA42014DED7C}" srcId="{4285978B-7D6B-4C7D-A0D5-7335CF666E49}" destId="{5E8C18C1-8082-4C84-AEB3-6DC8EE7BE63A}" srcOrd="2" destOrd="0" parTransId="{6F1E25A1-B5DB-43C9-BA71-E8C35A693D6C}" sibTransId="{868A70A4-CFFC-453D-9610-513F514BA42E}"/>
    <dgm:cxn modelId="{BC2A9B8F-0690-4DC2-97A0-532E914C0927}" srcId="{4285978B-7D6B-4C7D-A0D5-7335CF666E49}" destId="{6F00199E-2A28-4506-A4AB-32D2F70628BC}" srcOrd="3" destOrd="0" parTransId="{EBCE8C35-3521-4BCF-AB7F-6B2CCD892082}" sibTransId="{D0EF9783-8603-4134-8721-BD2751AB2A9D}"/>
    <dgm:cxn modelId="{62C07091-C5A5-4993-A43D-51DB3A6AFF16}" type="presOf" srcId="{E9CB5B3F-0640-467D-A8F4-95B5234563D0}" destId="{5CA0BA86-C817-4DC8-B3E2-E3A641F3DB99}" srcOrd="0" destOrd="0" presId="urn:microsoft.com/office/officeart/2018/2/layout/IconVerticalSolidList"/>
    <dgm:cxn modelId="{62F52E93-FD7A-4D24-B925-C07F047AA13E}" srcId="{4285978B-7D6B-4C7D-A0D5-7335CF666E49}" destId="{E9CB5B3F-0640-467D-A8F4-95B5234563D0}" srcOrd="1" destOrd="0" parTransId="{97DF3C9C-4CD4-48F1-81AA-12BE38F04991}" sibTransId="{C90DB9EC-AB61-46D5-B641-850B417A56F0}"/>
    <dgm:cxn modelId="{1B2F619B-752A-4C6F-9B13-92BB96361BBA}" type="presOf" srcId="{6F00199E-2A28-4506-A4AB-32D2F70628BC}" destId="{BAF3CED6-BBE7-4EE8-9D75-360D86274F32}" srcOrd="0" destOrd="0" presId="urn:microsoft.com/office/officeart/2018/2/layout/IconVerticalSolidList"/>
    <dgm:cxn modelId="{C9C3E6BD-087A-4645-B9DC-50FFF4F99E17}" type="presOf" srcId="{E2AA9C99-CA9F-4A50-9E43-C96582392413}" destId="{C0F6CB1E-9E69-4E55-B486-A00D02B71E16}" srcOrd="0" destOrd="0" presId="urn:microsoft.com/office/officeart/2018/2/layout/IconVerticalSolidList"/>
    <dgm:cxn modelId="{138767C9-7AD7-405F-ABE6-16AB47C66A4B}" srcId="{4285978B-7D6B-4C7D-A0D5-7335CF666E49}" destId="{E2AA9C99-CA9F-4A50-9E43-C96582392413}" srcOrd="0" destOrd="0" parTransId="{B888F66B-2BAB-48C1-9BBC-ECCC4E29A8D8}" sibTransId="{07D42709-6AD2-4344-9E8B-6D68B5EBE16F}"/>
    <dgm:cxn modelId="{D24354C2-9287-49B5-9CF6-98CB44DA4F12}" type="presParOf" srcId="{D74632DA-C1D3-4BA6-A089-ADA94F361136}" destId="{BC32A968-D2DB-4436-8AA1-ECDE20F3300D}" srcOrd="0" destOrd="0" presId="urn:microsoft.com/office/officeart/2018/2/layout/IconVerticalSolidList"/>
    <dgm:cxn modelId="{08BBD6AE-7BDF-4FE1-8002-59B62F51EA98}" type="presParOf" srcId="{BC32A968-D2DB-4436-8AA1-ECDE20F3300D}" destId="{825E5226-B817-456C-B260-F06DDB704FC7}" srcOrd="0" destOrd="0" presId="urn:microsoft.com/office/officeart/2018/2/layout/IconVerticalSolidList"/>
    <dgm:cxn modelId="{F01CDE24-BFE3-4005-B2CD-9B6B19C7D9BC}" type="presParOf" srcId="{BC32A968-D2DB-4436-8AA1-ECDE20F3300D}" destId="{0795F835-A0C8-4705-8111-E6440D4E1F70}" srcOrd="1" destOrd="0" presId="urn:microsoft.com/office/officeart/2018/2/layout/IconVerticalSolidList"/>
    <dgm:cxn modelId="{C64221B8-5467-436C-BE5F-5BA516C89C57}" type="presParOf" srcId="{BC32A968-D2DB-4436-8AA1-ECDE20F3300D}" destId="{2A0DC476-BED6-4C95-8B2F-6865DEC1A7DB}" srcOrd="2" destOrd="0" presId="urn:microsoft.com/office/officeart/2018/2/layout/IconVerticalSolidList"/>
    <dgm:cxn modelId="{729A4540-AEB9-41C2-8B65-A0BEB8422D0D}" type="presParOf" srcId="{BC32A968-D2DB-4436-8AA1-ECDE20F3300D}" destId="{C0F6CB1E-9E69-4E55-B486-A00D02B71E16}" srcOrd="3" destOrd="0" presId="urn:microsoft.com/office/officeart/2018/2/layout/IconVerticalSolidList"/>
    <dgm:cxn modelId="{B64D5EC8-4125-4E7C-932C-B1D97028B8EA}" type="presParOf" srcId="{D74632DA-C1D3-4BA6-A089-ADA94F361136}" destId="{DF8BCB9B-E5FB-450B-9BBB-AA6FEBB9EB8B}" srcOrd="1" destOrd="0" presId="urn:microsoft.com/office/officeart/2018/2/layout/IconVerticalSolidList"/>
    <dgm:cxn modelId="{5B9C04C2-F284-4454-9660-21732E74D8A8}" type="presParOf" srcId="{D74632DA-C1D3-4BA6-A089-ADA94F361136}" destId="{7B0B35C7-8D77-49CB-822B-AC2318ABB4A6}" srcOrd="2" destOrd="0" presId="urn:microsoft.com/office/officeart/2018/2/layout/IconVerticalSolidList"/>
    <dgm:cxn modelId="{1756F47F-FEF0-4B54-B8C9-4AA8845CC564}" type="presParOf" srcId="{7B0B35C7-8D77-49CB-822B-AC2318ABB4A6}" destId="{CB8ECC3B-9314-41F6-BAC6-A4C4113204E7}" srcOrd="0" destOrd="0" presId="urn:microsoft.com/office/officeart/2018/2/layout/IconVerticalSolidList"/>
    <dgm:cxn modelId="{FB2F7838-FF53-4D92-B60D-40399E551FE1}" type="presParOf" srcId="{7B0B35C7-8D77-49CB-822B-AC2318ABB4A6}" destId="{1BAE0A8B-F950-4723-BCCE-55743FBF8120}" srcOrd="1" destOrd="0" presId="urn:microsoft.com/office/officeart/2018/2/layout/IconVerticalSolidList"/>
    <dgm:cxn modelId="{0602DFF7-A2D4-42D2-8DAC-26F5C257F445}" type="presParOf" srcId="{7B0B35C7-8D77-49CB-822B-AC2318ABB4A6}" destId="{E351A5BB-7D69-4E59-967C-A17C1752F5F0}" srcOrd="2" destOrd="0" presId="urn:microsoft.com/office/officeart/2018/2/layout/IconVerticalSolidList"/>
    <dgm:cxn modelId="{5FF75D36-11B9-4716-9171-E7A3759E9430}" type="presParOf" srcId="{7B0B35C7-8D77-49CB-822B-AC2318ABB4A6}" destId="{5CA0BA86-C817-4DC8-B3E2-E3A641F3DB99}" srcOrd="3" destOrd="0" presId="urn:microsoft.com/office/officeart/2018/2/layout/IconVerticalSolidList"/>
    <dgm:cxn modelId="{A56A33CB-C801-4B3E-98A7-2E185EABDCCB}" type="presParOf" srcId="{D74632DA-C1D3-4BA6-A089-ADA94F361136}" destId="{5E512923-0747-41D9-8CA4-4F6A18BF86F1}" srcOrd="3" destOrd="0" presId="urn:microsoft.com/office/officeart/2018/2/layout/IconVerticalSolidList"/>
    <dgm:cxn modelId="{D4EF35C0-222B-4249-B256-68810D5CC61C}" type="presParOf" srcId="{D74632DA-C1D3-4BA6-A089-ADA94F361136}" destId="{49D455F2-0744-4854-8B9E-0AF8BD388977}" srcOrd="4" destOrd="0" presId="urn:microsoft.com/office/officeart/2018/2/layout/IconVerticalSolidList"/>
    <dgm:cxn modelId="{F0A7D89C-C1DB-429E-AA44-F3943D329BE8}" type="presParOf" srcId="{49D455F2-0744-4854-8B9E-0AF8BD388977}" destId="{E280F17C-0DB6-481F-B395-A4DBB7CF7136}" srcOrd="0" destOrd="0" presId="urn:microsoft.com/office/officeart/2018/2/layout/IconVerticalSolidList"/>
    <dgm:cxn modelId="{AFB14983-B30A-49B6-A612-D63B8C43CD53}" type="presParOf" srcId="{49D455F2-0744-4854-8B9E-0AF8BD388977}" destId="{810BBA05-0314-48D6-9771-43E1858A70C4}" srcOrd="1" destOrd="0" presId="urn:microsoft.com/office/officeart/2018/2/layout/IconVerticalSolidList"/>
    <dgm:cxn modelId="{1BDE401C-8A2E-4B38-9399-73E4C7BD9E15}" type="presParOf" srcId="{49D455F2-0744-4854-8B9E-0AF8BD388977}" destId="{D2D8C3B9-6D61-452A-AE3E-D4978546B26D}" srcOrd="2" destOrd="0" presId="urn:microsoft.com/office/officeart/2018/2/layout/IconVerticalSolidList"/>
    <dgm:cxn modelId="{BEECCF22-80A4-4EAF-AF73-D432B2F6439D}" type="presParOf" srcId="{49D455F2-0744-4854-8B9E-0AF8BD388977}" destId="{76CC1C87-9B04-4C53-95A5-E1F32DC95126}" srcOrd="3" destOrd="0" presId="urn:microsoft.com/office/officeart/2018/2/layout/IconVerticalSolidList"/>
    <dgm:cxn modelId="{7CD0CDA6-A954-492C-89F5-B59F36E2CC06}" type="presParOf" srcId="{D74632DA-C1D3-4BA6-A089-ADA94F361136}" destId="{320ACEF9-058A-4568-BD87-F6F86FDECDFA}" srcOrd="5" destOrd="0" presId="urn:microsoft.com/office/officeart/2018/2/layout/IconVerticalSolidList"/>
    <dgm:cxn modelId="{970AD29C-387A-4EF0-9B1C-16D8425BE019}" type="presParOf" srcId="{D74632DA-C1D3-4BA6-A089-ADA94F361136}" destId="{1400971F-0CDD-4295-ABC8-1AA91E9F2873}" srcOrd="6" destOrd="0" presId="urn:microsoft.com/office/officeart/2018/2/layout/IconVerticalSolidList"/>
    <dgm:cxn modelId="{45149C49-1B8E-41EE-BAC3-41A100FE0FB2}" type="presParOf" srcId="{1400971F-0CDD-4295-ABC8-1AA91E9F2873}" destId="{A16EB7C6-EC83-4AB9-B1B8-CB0379A5966C}" srcOrd="0" destOrd="0" presId="urn:microsoft.com/office/officeart/2018/2/layout/IconVerticalSolidList"/>
    <dgm:cxn modelId="{2A0D9305-5EA1-4810-BF5D-795A9124BC3B}" type="presParOf" srcId="{1400971F-0CDD-4295-ABC8-1AA91E9F2873}" destId="{11645164-A7D8-4D22-8563-97A4541A381E}" srcOrd="1" destOrd="0" presId="urn:microsoft.com/office/officeart/2018/2/layout/IconVerticalSolidList"/>
    <dgm:cxn modelId="{891C67F3-D76C-4966-AA03-DC1AA021F268}" type="presParOf" srcId="{1400971F-0CDD-4295-ABC8-1AA91E9F2873}" destId="{1051B29E-7C0F-444C-BB55-C415C3B892BC}" srcOrd="2" destOrd="0" presId="urn:microsoft.com/office/officeart/2018/2/layout/IconVerticalSolidList"/>
    <dgm:cxn modelId="{D4840DCB-1B60-42AB-AB3F-34CEECF67447}" type="presParOf" srcId="{1400971F-0CDD-4295-ABC8-1AA91E9F2873}" destId="{BAF3CED6-BBE7-4EE8-9D75-360D86274F3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E5226-B817-456C-B260-F06DDB704FC7}">
      <dsp:nvSpPr>
        <dsp:cNvPr id="0" name=""/>
        <dsp:cNvSpPr/>
      </dsp:nvSpPr>
      <dsp:spPr>
        <a:xfrm>
          <a:off x="0" y="0"/>
          <a:ext cx="5953762" cy="11389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5F835-A0C8-4705-8111-E6440D4E1F70}">
      <dsp:nvSpPr>
        <dsp:cNvPr id="0" name=""/>
        <dsp:cNvSpPr/>
      </dsp:nvSpPr>
      <dsp:spPr>
        <a:xfrm>
          <a:off x="344543" y="261318"/>
          <a:ext cx="627054" cy="6264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F6CB1E-9E69-4E55-B486-A00D02B71E16}">
      <dsp:nvSpPr>
        <dsp:cNvPr id="0" name=""/>
        <dsp:cNvSpPr/>
      </dsp:nvSpPr>
      <dsp:spPr>
        <a:xfrm>
          <a:off x="1316141" y="5046"/>
          <a:ext cx="4617351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Meet</a:t>
          </a:r>
          <a:r>
            <a:rPr lang="en-US" sz="1400" kern="1200" baseline="0" dirty="0"/>
            <a:t> with CYP and Parent Forums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Meet with EP’s/OT/SALT/Social Care/Inspire/School Improvement workforce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Sit on the EHCP Panel meetings</a:t>
          </a:r>
          <a:endParaRPr lang="en-US" sz="1400" kern="1200" dirty="0"/>
        </a:p>
      </dsp:txBody>
      <dsp:txXfrm>
        <a:off x="1316141" y="5046"/>
        <a:ext cx="4617351" cy="1174579"/>
      </dsp:txXfrm>
    </dsp:sp>
    <dsp:sp modelId="{CB8ECC3B-9314-41F6-BAC6-A4C4113204E7}">
      <dsp:nvSpPr>
        <dsp:cNvPr id="0" name=""/>
        <dsp:cNvSpPr/>
      </dsp:nvSpPr>
      <dsp:spPr>
        <a:xfrm>
          <a:off x="0" y="1473271"/>
          <a:ext cx="5953762" cy="11389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E0A8B-F950-4723-BCCE-55743FBF8120}">
      <dsp:nvSpPr>
        <dsp:cNvPr id="0" name=""/>
        <dsp:cNvSpPr/>
      </dsp:nvSpPr>
      <dsp:spPr>
        <a:xfrm>
          <a:off x="344543" y="1729543"/>
          <a:ext cx="627054" cy="6264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0BA86-C817-4DC8-B3E2-E3A641F3DB99}">
      <dsp:nvSpPr>
        <dsp:cNvPr id="0" name=""/>
        <dsp:cNvSpPr/>
      </dsp:nvSpPr>
      <dsp:spPr>
        <a:xfrm>
          <a:off x="1316141" y="1473271"/>
          <a:ext cx="4617351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Visits to settings:- Individualised Approaches (EYFS-Post 16/APs/Mainstream/Primary-Secondary)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Carry out Reviews of SEND Information/ SEND Policies</a:t>
          </a:r>
          <a:endParaRPr lang="en-US" sz="1400" kern="1200" dirty="0"/>
        </a:p>
      </dsp:txBody>
      <dsp:txXfrm>
        <a:off x="1316141" y="1473271"/>
        <a:ext cx="4617351" cy="1174579"/>
      </dsp:txXfrm>
    </dsp:sp>
    <dsp:sp modelId="{E280F17C-0DB6-481F-B395-A4DBB7CF7136}">
      <dsp:nvSpPr>
        <dsp:cNvPr id="0" name=""/>
        <dsp:cNvSpPr/>
      </dsp:nvSpPr>
      <dsp:spPr>
        <a:xfrm>
          <a:off x="0" y="2941495"/>
          <a:ext cx="5953762" cy="11389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BBA05-0314-48D6-9771-43E1858A70C4}">
      <dsp:nvSpPr>
        <dsp:cNvPr id="0" name=""/>
        <dsp:cNvSpPr/>
      </dsp:nvSpPr>
      <dsp:spPr>
        <a:xfrm>
          <a:off x="344543" y="3197767"/>
          <a:ext cx="627054" cy="6264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C1C87-9B04-4C53-95A5-E1F32DC95126}">
      <dsp:nvSpPr>
        <dsp:cNvPr id="0" name=""/>
        <dsp:cNvSpPr/>
      </dsp:nvSpPr>
      <dsp:spPr>
        <a:xfrm>
          <a:off x="1316141" y="2941495"/>
          <a:ext cx="4617351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Develop and Support all SENCos but ensuring that the new to role/new to borough SENCos are well inducted.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Facilitate Network SENCo Forum Groups (Whole and Secondary)</a:t>
          </a:r>
          <a:endParaRPr lang="en-US" sz="1400" kern="1200" dirty="0"/>
        </a:p>
      </dsp:txBody>
      <dsp:txXfrm>
        <a:off x="1316141" y="2941495"/>
        <a:ext cx="4617351" cy="1174579"/>
      </dsp:txXfrm>
    </dsp:sp>
    <dsp:sp modelId="{A16EB7C6-EC83-4AB9-B1B8-CB0379A5966C}">
      <dsp:nvSpPr>
        <dsp:cNvPr id="0" name=""/>
        <dsp:cNvSpPr/>
      </dsp:nvSpPr>
      <dsp:spPr>
        <a:xfrm>
          <a:off x="0" y="4409720"/>
          <a:ext cx="5953762" cy="11389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45164-A7D8-4D22-8563-97A4541A381E}">
      <dsp:nvSpPr>
        <dsp:cNvPr id="0" name=""/>
        <dsp:cNvSpPr/>
      </dsp:nvSpPr>
      <dsp:spPr>
        <a:xfrm>
          <a:off x="344543" y="4665992"/>
          <a:ext cx="627054" cy="6264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3CED6-BBE7-4EE8-9D75-360D86274F32}">
      <dsp:nvSpPr>
        <dsp:cNvPr id="0" name=""/>
        <dsp:cNvSpPr/>
      </dsp:nvSpPr>
      <dsp:spPr>
        <a:xfrm>
          <a:off x="1316141" y="4409720"/>
          <a:ext cx="4617351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Translate the ‘OA’ into INSET modules for SENCO’s to share with their schools – Train the trainer model.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Work with UCL on New SENCo Framework 2024/25</a:t>
          </a:r>
          <a:endParaRPr lang="en-US" sz="1400" kern="1200" dirty="0"/>
        </a:p>
      </dsp:txBody>
      <dsp:txXfrm>
        <a:off x="1316141" y="4409720"/>
        <a:ext cx="4617351" cy="1174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BC448-01CB-4514-9729-5159FE06BF7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A6EEA-971C-4A54-86ED-D06CF426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80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BF4C-69A2-4C66-AEF8-48A2F8E3A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A61CF-2B0B-4C41-827F-4FDF1F098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DF04F-E39E-4949-9294-B1D931E6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E359-DF97-4520-84B6-3AA9330C362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0E968-962C-4B44-A124-B44B008B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00B8-364C-4E2A-905E-A59FB5C22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CB51-3A61-46CA-9432-287A6874B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E4F4D-62A5-426E-9800-5BAFAD1F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4DC59-7DF9-4ACC-8E6A-A8D959070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A4D80-B746-4697-AA87-2DC361E4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E359-DF97-4520-84B6-3AA9330C362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6B44B-DCD6-4332-804B-6EB174B14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452E2-0360-488A-8298-0A9C0449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CB51-3A61-46CA-9432-287A6874B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064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C8FCA3-05ED-4D53-9EA4-768C4445B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EB210-2A71-4161-AFE8-F0C96786D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CBD96-2068-4D7E-B182-773B3532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E359-DF97-4520-84B6-3AA9330C362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CDA25-A45E-49EC-BF53-5B8EAA7BE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A72ED-A816-408C-819F-B50614E2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CB51-3A61-46CA-9432-287A6874B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1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D0734-BCE5-4875-B9CF-149743952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9A089-2016-4771-9DFE-DB6532E71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0CB52-D90D-483E-B5D0-890AE736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E359-DF97-4520-84B6-3AA9330C362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F5DFF-7D9C-401C-BF98-966014D3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85383-6495-4D04-8D39-6DAF58A4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CB51-3A61-46CA-9432-287A6874B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14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F9D52-F35C-4FA8-B440-C1D3C86F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06617-5D1A-4987-84A8-08B7367BE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69A67-338E-4688-AF05-B3D7985F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E359-DF97-4520-84B6-3AA9330C362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361C9-EEA9-4CF8-AC21-B4E15B70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0CEAF-429F-4C7A-8B1B-263493C4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CB51-3A61-46CA-9432-287A6874B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64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96E2-4643-41B0-8110-7174F16C7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C0FE7-6E54-4969-9DD5-BF3CD670E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37211-04BF-4B55-8625-0ED13963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96BC2-ACAF-4B2D-A4FC-18C951955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E359-DF97-4520-84B6-3AA9330C362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C3D62-0D91-4DA3-A1A8-09B61686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1E93E-E41A-44C4-B3F2-3FCDABED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CB51-3A61-46CA-9432-287A6874B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920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F8812-1C7C-4EBD-8A81-126896A1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ED7EC-3B36-4202-8909-73D44D42D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1DAA6-C2C6-45F4-9106-0F944ACE5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D6951-99A3-45E1-B631-D0F84B1669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D9DC2-FAC8-4598-AFDA-A06E17C8A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8B4DF-C733-41BA-B144-E69CDDD6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E359-DF97-4520-84B6-3AA9330C362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E6456-DFF2-421F-A864-B9252470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C69D15-FC25-45DD-8B6F-3466FF40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CB51-3A61-46CA-9432-287A6874B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73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032D-756D-4E89-9067-E40FE40B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BF6870-8C87-480E-B62C-8CD7D44C2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E359-DF97-4520-84B6-3AA9330C362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56ECC-8142-4F2E-AAD2-3B0EBBB5B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0F705-02CB-4CFD-943F-265F2448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CB51-3A61-46CA-9432-287A6874B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06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0F52E6-6567-48CB-939C-8AFD6199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E359-DF97-4520-84B6-3AA9330C362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DCC464-D5B9-4F4C-9627-653F68CC6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CAD7-4038-4C31-ABA1-E009E2FD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CB51-3A61-46CA-9432-287A6874B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57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145EE-DE0E-4F44-A74D-EDDE7989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74AE-3F4F-4019-BF74-5549F7B2B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C042E-7A2F-47F2-9C3B-DA921DADC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C4D9BE-B968-45C4-8A35-A61E20327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E359-DF97-4520-84B6-3AA9330C362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C052E-9CA3-458D-8F7D-64D1D21CA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B86D3-C0A4-4278-B18C-DA739F54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CB51-3A61-46CA-9432-287A6874B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62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D105-1330-44ED-A89F-4271591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8352DD-2CB7-4AEB-90D1-D2FBD80DB9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CE2D1-A662-4A66-880E-826240C7A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B0F91-85DE-46B4-8C4E-20C65C09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E359-DF97-4520-84B6-3AA9330C362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B8B1D-27AF-40B2-896E-0A3561E12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25314-0F32-45D3-9FE2-1E3C1B7F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CB51-3A61-46CA-9432-287A6874B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5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39014C-B304-4BB2-A2CD-C8BA62CF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86D89-48A7-43D0-BB15-EC97BEFDD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7E676-C715-4167-A2C6-9A7FAD3ED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0E359-DF97-4520-84B6-3AA9330C362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C01EC-309E-4ABC-8FA1-E305B3F3E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3893C-2246-4E48-B5FB-2F15CF0E6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CB51-3A61-46CA-9432-287A6874B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29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10" Type="http://schemas.openxmlformats.org/officeDocument/2006/relationships/image" Target="../media/image1.jpe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beta.lbhf.gov.uk/send-local-off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beta.lbhf.gov.uk/sites/default/files/2023-09/H%26F%20Ordinarily%20Available%20Provision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mailto:Ann.Kenny@lbhf.gov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forms.office.com/e/KMLb5Mkqm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parentsactive.org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mailto:helen.green@lbhf.gov.uk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lbhflearningpartnership.com/even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uidance/complete-the-school-census/submit-your-data" TargetMode="External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cationhub.blog.gov.uk/2022/10/07/the-school-census-what-you-need-to-know/" TargetMode="External"/><Relationship Id="rId5" Type="http://schemas.openxmlformats.org/officeDocument/2006/relationships/hyperlink" Target="https://www.gov.uk/guidance/complete-the-school-census/check-your-data" TargetMode="External"/><Relationship Id="rId4" Type="http://schemas.openxmlformats.org/officeDocument/2006/relationships/hyperlink" Target="https://www.gov.uk/guidance/complete-the-school-census/which-schools-and-pupils-to-includ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adhdfoundation.org.uk/resourc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es-send-2023.reg.buzz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abilitynet.org.uk/disability-and-accessibility-related-events-calendar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rms.office.com/Pages/ResponsePage.aspx?id=FcHYUH-3lUOjujtAfK8NiOFivPgAMFBDmi1Vtlt5L6tURUZFSVNTRU9XUk9GWVRCTEpTQ1RWRllBQS4u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7424-C05E-4A1A-8349-06CF97856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Welcome to Network SENCo Forum Meeting</a:t>
            </a:r>
          </a:p>
        </p:txBody>
      </p:sp>
      <p:pic>
        <p:nvPicPr>
          <p:cNvPr id="1026" name="Picture 2" descr="Image result for hammersmith and fulham logo">
            <a:extLst>
              <a:ext uri="{FF2B5EF4-FFF2-40B4-BE49-F238E27FC236}">
                <a16:creationId xmlns:a16="http://schemas.microsoft.com/office/drawing/2014/main" id="{8305942A-E08F-452D-B4BE-8C8D5D550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9D9F5-BE6E-4953-BA31-D95A0C8DA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00" t="3704" r="30834" b="5629"/>
          <a:stretch/>
        </p:blipFill>
        <p:spPr>
          <a:xfrm>
            <a:off x="9814560" y="3957364"/>
            <a:ext cx="2111520" cy="278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2CEEC-4601-46A4-BB75-90984DA830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31" r="4416" b="9931"/>
          <a:stretch/>
        </p:blipFill>
        <p:spPr>
          <a:xfrm>
            <a:off x="91440" y="3892952"/>
            <a:ext cx="4500880" cy="281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44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BBF12-F7E8-4574-A1D4-076F8DA35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What are we aiming to achieve?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A2BF8-7391-320D-BFBA-09A811A5D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GB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 driver is to improve the quality of EHCPs</a:t>
            </a:r>
          </a:p>
          <a:p>
            <a:pPr>
              <a:spcBef>
                <a:spcPts val="1200"/>
              </a:spcBef>
            </a:pPr>
            <a:r>
              <a:rPr lang="en-GB" sz="28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GB" sz="28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ew national focus with mandatory collection of Annual Review timeliness in the next SEN2 return and data published annually.</a:t>
            </a:r>
          </a:p>
          <a:p>
            <a:pPr>
              <a:spcBef>
                <a:spcPts val="1200"/>
              </a:spcBef>
            </a:pPr>
            <a:r>
              <a:rPr lang="en-GB" sz="28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schools to fulfil their role in the statutory Annual Review process so that reviews are high-quality and timely.</a:t>
            </a:r>
          </a:p>
          <a:p>
            <a:pPr>
              <a:spcBef>
                <a:spcPts val="1200"/>
              </a:spcBef>
            </a:pPr>
            <a:r>
              <a:rPr lang="en-GB" sz="28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the quality of the </a:t>
            </a:r>
            <a:r>
              <a:rPr lang="en-GB" sz="28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experience for CYP and their families. </a:t>
            </a:r>
          </a:p>
          <a:p>
            <a:pPr>
              <a:spcBef>
                <a:spcPts val="1200"/>
              </a:spcBef>
            </a:pPr>
            <a:r>
              <a:rPr lang="en-GB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Ensure the local authority is able to meet its statutory responsibilities to make important decisions regarding the EHCP (maintain, amend, cease).</a:t>
            </a:r>
          </a:p>
          <a:p>
            <a:endParaRPr lang="en-GB" dirty="0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C8C45D7B-2221-94D2-4CF9-F9463C4BC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959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5033-2B5D-B04B-9F33-FDD63C36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Improving the quality and timeliness </a:t>
            </a:r>
            <a:br>
              <a:rPr lang="en-GB" sz="4400" dirty="0"/>
            </a:br>
            <a:r>
              <a:rPr lang="en-GB" sz="4400" dirty="0"/>
              <a:t>of Annual Reviews – what are we </a:t>
            </a:r>
            <a:br>
              <a:rPr lang="en-GB" sz="4400" dirty="0"/>
            </a:br>
            <a:r>
              <a:rPr lang="en-GB" sz="4400" dirty="0"/>
              <a:t>doing?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F70E6-1AFC-92DD-94D3-5C02CBED9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800" dirty="0"/>
              <a:t>Recruited an Annual Review Coordinator to coordinate the Annual Review Process with schools including improving the notification process of forthcoming reviews.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800" dirty="0"/>
              <a:t>Rebalanced the Annual Review caseload across new resource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800" dirty="0"/>
              <a:t>Refreshed the Annual Review Guidance and toolkit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800" b="1" dirty="0"/>
              <a:t>What are we planning?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800" dirty="0"/>
              <a:t>Introduction of individual feedback forms for the child/young person and their families following the finalisation of each EHCP and Annual review to understand their experience of the process including how they are involved in decision-making.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800" dirty="0"/>
              <a:t>Longer term - Development of an SEN Portal to initiate the Annual Review Process</a:t>
            </a:r>
          </a:p>
          <a:p>
            <a:endParaRPr lang="en-GB" dirty="0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003003B4-ECCA-5348-D500-EB6B6AC93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198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9309-56BE-3A86-C81F-2E8E34D42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/>
              <a:t>Additional Tools to upload to </a:t>
            </a:r>
            <a:br>
              <a:rPr lang="en-GB" sz="4400" b="1" dirty="0"/>
            </a:br>
            <a:r>
              <a:rPr lang="en-GB" sz="4400" b="1" dirty="0"/>
              <a:t>Local Offer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18AC6-6597-399D-6AC0-62C8B81CA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Guidance on writing SMART outcomes including examples</a:t>
            </a:r>
          </a:p>
          <a:p>
            <a:r>
              <a:rPr lang="en-GB" sz="2800" dirty="0"/>
              <a:t>Pre-review questionnaire for families</a:t>
            </a:r>
          </a:p>
          <a:p>
            <a:r>
              <a:rPr lang="en-GB" sz="2800" dirty="0"/>
              <a:t>Tools to support young people in expressing their views</a:t>
            </a:r>
          </a:p>
          <a:p>
            <a:endParaRPr lang="en-GB" dirty="0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B5E0376E-7908-3C1F-FD7A-11E36AAE9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336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FE4E1-C975-813B-B00A-521547D17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/>
              <a:t>Next Steps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B4DD3-90C1-0FFA-C25B-4A688C15F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Launch and request feedback at SENCO Forum in the Spring Term</a:t>
            </a:r>
          </a:p>
          <a:p>
            <a:r>
              <a:rPr lang="en-GB" sz="2800" dirty="0"/>
              <a:t>Add to resources on local Offer including shared good practice through the SENCO Forum</a:t>
            </a:r>
          </a:p>
          <a:p>
            <a:endParaRPr lang="en-GB" dirty="0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6A6FD231-7C44-C04B-8F4E-3FFEDE1B4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961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4274-432E-400C-9319-C97A98B96D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0" i="0" dirty="0">
                <a:effectLst/>
              </a:rPr>
              <a:t>EHCNA documentation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7EBDE-A935-498C-BBEE-38EC58BEA2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0" i="0" dirty="0">
                <a:effectLst/>
              </a:rPr>
              <a:t> </a:t>
            </a:r>
            <a:r>
              <a:rPr lang="en-GB" altLang="en-US" dirty="0"/>
              <a:t>Jack O’Donoghue/ Elaine Peers</a:t>
            </a:r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F8A1AD7C-281A-4FDB-8F5D-3078CC1E8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017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A2DE-A629-4FC2-8861-1CFC791C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H&amp;F notices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32A3-6B74-4C2B-B87B-73C02F9E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1475"/>
            <a:ext cx="10515600" cy="4535488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CYP Forum</a:t>
            </a:r>
          </a:p>
          <a:p>
            <a:r>
              <a:rPr lang="en-GB" dirty="0"/>
              <a:t>H&amp;F Local Offer</a:t>
            </a:r>
          </a:p>
          <a:p>
            <a:r>
              <a:rPr lang="en-GB" dirty="0"/>
              <a:t>H&amp;F Ordinarily Available Provision</a:t>
            </a:r>
          </a:p>
          <a:p>
            <a:r>
              <a:rPr lang="en-GB" dirty="0"/>
              <a:t>H&amp;F School Improvement- EBSA Survey</a:t>
            </a:r>
          </a:p>
          <a:p>
            <a:r>
              <a:rPr lang="en-GB" dirty="0"/>
              <a:t>H&amp;F SEN OT Online Survey</a:t>
            </a:r>
          </a:p>
          <a:p>
            <a:r>
              <a:rPr lang="en-GB" dirty="0" err="1"/>
              <a:t>InSpire</a:t>
            </a:r>
            <a:r>
              <a:rPr lang="en-GB" dirty="0"/>
              <a:t> Coffee Mornings 2023-24</a:t>
            </a:r>
          </a:p>
          <a:p>
            <a:r>
              <a:rPr lang="en-GB" dirty="0"/>
              <a:t>Parents Active</a:t>
            </a:r>
          </a:p>
          <a:p>
            <a:r>
              <a:rPr lang="en-GB" dirty="0"/>
              <a:t>Employment Pathways</a:t>
            </a:r>
          </a:p>
          <a:p>
            <a:r>
              <a:rPr lang="en-GB" dirty="0"/>
              <a:t>Learning Partnership Website- Training Offers</a:t>
            </a:r>
          </a:p>
          <a:p>
            <a:r>
              <a:rPr lang="en-GB" dirty="0"/>
              <a:t>EHCP Panel Meetings</a:t>
            </a:r>
          </a:p>
          <a:p>
            <a:r>
              <a:rPr lang="en-GB" dirty="0"/>
              <a:t>ADHD Resources</a:t>
            </a:r>
          </a:p>
          <a:p>
            <a:r>
              <a:rPr lang="en-GB" dirty="0"/>
              <a:t>TES SEND Show</a:t>
            </a:r>
          </a:p>
          <a:p>
            <a:r>
              <a:rPr lang="en-GB" dirty="0"/>
              <a:t>Inclusive Events Calendar</a:t>
            </a:r>
          </a:p>
          <a:p>
            <a:r>
              <a:rPr lang="en-GB" dirty="0"/>
              <a:t>Network SENCo Forum Meeting Dates 23/24</a:t>
            </a:r>
          </a:p>
          <a:p>
            <a:endParaRPr lang="en-GB" dirty="0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C79C150B-E427-4FD4-8EDE-40DAD6169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09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2136375"/>
            <a:ext cx="10820400" cy="2462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334" spc="-48" dirty="0">
                <a:solidFill>
                  <a:srgbClr val="653189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Strengthening Youth Voice and Embedding Co-production- SENCO FORUM</a:t>
            </a:r>
          </a:p>
        </p:txBody>
      </p:sp>
      <p:sp>
        <p:nvSpPr>
          <p:cNvPr id="5" name="Freeform 5"/>
          <p:cNvSpPr/>
          <p:nvPr/>
        </p:nvSpPr>
        <p:spPr>
          <a:xfrm rot="-5461624" flipV="1">
            <a:off x="8793242" y="3181482"/>
            <a:ext cx="3239533" cy="3500477"/>
          </a:xfrm>
          <a:custGeom>
            <a:avLst/>
            <a:gdLst/>
            <a:ahLst/>
            <a:cxnLst/>
            <a:rect l="l" t="t" r="r" b="b"/>
            <a:pathLst>
              <a:path w="4859299" h="5250716">
                <a:moveTo>
                  <a:pt x="0" y="5250716"/>
                </a:moveTo>
                <a:lnTo>
                  <a:pt x="4859299" y="5250716"/>
                </a:lnTo>
                <a:lnTo>
                  <a:pt x="4859299" y="0"/>
                </a:lnTo>
                <a:lnTo>
                  <a:pt x="0" y="0"/>
                </a:lnTo>
                <a:lnTo>
                  <a:pt x="0" y="52507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31072" y="5775404"/>
            <a:ext cx="1729857" cy="793594"/>
          </a:xfrm>
          <a:custGeom>
            <a:avLst/>
            <a:gdLst/>
            <a:ahLst/>
            <a:cxnLst/>
            <a:rect l="l" t="t" r="r" b="b"/>
            <a:pathLst>
              <a:path w="2594785" h="1190391">
                <a:moveTo>
                  <a:pt x="0" y="0"/>
                </a:moveTo>
                <a:lnTo>
                  <a:pt x="2594784" y="0"/>
                </a:lnTo>
                <a:lnTo>
                  <a:pt x="2594784" y="1190390"/>
                </a:lnTo>
                <a:lnTo>
                  <a:pt x="0" y="1190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8452" y="249384"/>
            <a:ext cx="2522939" cy="1143733"/>
          </a:xfrm>
          <a:custGeom>
            <a:avLst/>
            <a:gdLst/>
            <a:ahLst/>
            <a:cxnLst/>
            <a:rect l="l" t="t" r="r" b="b"/>
            <a:pathLst>
              <a:path w="3784409" h="1715599">
                <a:moveTo>
                  <a:pt x="0" y="0"/>
                </a:moveTo>
                <a:lnTo>
                  <a:pt x="3784409" y="0"/>
                </a:lnTo>
                <a:lnTo>
                  <a:pt x="3784409" y="1715599"/>
                </a:lnTo>
                <a:lnTo>
                  <a:pt x="0" y="17155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60926" y="5214295"/>
            <a:ext cx="607014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dirty="0">
                <a:solidFill>
                  <a:srgbClr val="653189"/>
                </a:solidFill>
                <a:latin typeface="TT Chocolates"/>
              </a:rPr>
              <a:t>YOUTH VOICE COORDINATOR </a:t>
            </a:r>
            <a:r>
              <a:rPr lang="en-US" sz="2000" dirty="0">
                <a:solidFill>
                  <a:srgbClr val="653189"/>
                </a:solidFill>
                <a:latin typeface="TT Chocolates Bold"/>
              </a:rPr>
              <a:t>BRENDA WHINNETT </a:t>
            </a:r>
          </a:p>
        </p:txBody>
      </p:sp>
    </p:spTree>
    <p:extLst>
      <p:ext uri="{BB962C8B-B14F-4D97-AF65-F5344CB8AC3E}">
        <p14:creationId xmlns:p14="http://schemas.microsoft.com/office/powerpoint/2010/main" val="3700045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4706"/>
            <a:ext cx="12192000" cy="1579884"/>
          </a:xfrm>
          <a:custGeom>
            <a:avLst/>
            <a:gdLst/>
            <a:ahLst/>
            <a:cxnLst/>
            <a:rect l="l" t="t" r="r" b="b"/>
            <a:pathLst>
              <a:path w="18288000" h="6926580">
                <a:moveTo>
                  <a:pt x="0" y="0"/>
                </a:moveTo>
                <a:lnTo>
                  <a:pt x="18288000" y="0"/>
                </a:lnTo>
                <a:lnTo>
                  <a:pt x="18288000" y="6926580"/>
                </a:lnTo>
                <a:lnTo>
                  <a:pt x="0" y="692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Freeform 3"/>
          <p:cNvSpPr/>
          <p:nvPr/>
        </p:nvSpPr>
        <p:spPr>
          <a:xfrm rot="3175347" flipH="1" flipV="1">
            <a:off x="10621913" y="-433911"/>
            <a:ext cx="2654836" cy="2796897"/>
          </a:xfrm>
          <a:custGeom>
            <a:avLst/>
            <a:gdLst/>
            <a:ahLst/>
            <a:cxnLst/>
            <a:rect l="l" t="t" r="r" b="b"/>
            <a:pathLst>
              <a:path w="4422958" h="4760523">
                <a:moveTo>
                  <a:pt x="4422958" y="4760522"/>
                </a:moveTo>
                <a:lnTo>
                  <a:pt x="0" y="4760522"/>
                </a:lnTo>
                <a:lnTo>
                  <a:pt x="0" y="0"/>
                </a:lnTo>
                <a:lnTo>
                  <a:pt x="4422958" y="0"/>
                </a:lnTo>
                <a:lnTo>
                  <a:pt x="4422958" y="47605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62062" y="1469251"/>
            <a:ext cx="4077537" cy="2702900"/>
            <a:chOff x="0" y="0"/>
            <a:chExt cx="5855833" cy="51549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55833" cy="5154911"/>
            </a:xfrm>
            <a:custGeom>
              <a:avLst/>
              <a:gdLst/>
              <a:ahLst/>
              <a:cxnLst/>
              <a:rect l="l" t="t" r="r" b="b"/>
              <a:pathLst>
                <a:path w="5855833" h="4774034">
                  <a:moveTo>
                    <a:pt x="0" y="0"/>
                  </a:moveTo>
                  <a:lnTo>
                    <a:pt x="5855833" y="0"/>
                  </a:lnTo>
                  <a:lnTo>
                    <a:pt x="5855833" y="4774034"/>
                  </a:lnTo>
                  <a:lnTo>
                    <a:pt x="0" y="4774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762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555533" y="1061140"/>
              <a:ext cx="4768611" cy="2347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000" dirty="0">
                  <a:solidFill>
                    <a:srgbClr val="653289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Valuing the voices our young residents to shape a happier, healthier and safer borough</a:t>
              </a:r>
              <a:r>
                <a:rPr lang="en-US" sz="1867" dirty="0">
                  <a:solidFill>
                    <a:srgbClr val="653289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506308" y="3218116"/>
            <a:ext cx="3589692" cy="1982752"/>
            <a:chOff x="399802" y="1402875"/>
            <a:chExt cx="4579904" cy="3293461"/>
          </a:xfrm>
        </p:grpSpPr>
        <p:sp>
          <p:nvSpPr>
            <p:cNvPr id="8" name="Freeform 8"/>
            <p:cNvSpPr/>
            <p:nvPr/>
          </p:nvSpPr>
          <p:spPr>
            <a:xfrm rot="20956409" flipH="1">
              <a:off x="399802" y="1402875"/>
              <a:ext cx="4579904" cy="3293461"/>
            </a:xfrm>
            <a:custGeom>
              <a:avLst/>
              <a:gdLst/>
              <a:ahLst/>
              <a:cxnLst/>
              <a:rect l="l" t="t" r="r" b="b"/>
              <a:pathLst>
                <a:path w="5523321" h="4466986">
                  <a:moveTo>
                    <a:pt x="5523321" y="0"/>
                  </a:moveTo>
                  <a:lnTo>
                    <a:pt x="0" y="0"/>
                  </a:lnTo>
                  <a:lnTo>
                    <a:pt x="0" y="4466986"/>
                  </a:lnTo>
                  <a:lnTo>
                    <a:pt x="5523321" y="4466986"/>
                  </a:lnTo>
                  <a:lnTo>
                    <a:pt x="55233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13519" y="1463299"/>
              <a:ext cx="3840852" cy="2871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endParaRPr lang="en-US" sz="2267" dirty="0">
                <a:solidFill>
                  <a:srgbClr val="EEF4F4"/>
                </a:solidFill>
                <a:latin typeface="TT Chocolates Bold"/>
              </a:endParaRPr>
            </a:p>
            <a:p>
              <a:pPr algn="ctr"/>
              <a:r>
                <a:rPr lang="en-US" sz="2267" dirty="0">
                  <a:solidFill>
                    <a:srgbClr val="EEF4F4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Young people as influencers, co-producers, &amp; agents</a:t>
              </a:r>
            </a:p>
            <a:p>
              <a:pPr algn="ctr"/>
              <a:r>
                <a:rPr lang="en-US" sz="2267" dirty="0">
                  <a:solidFill>
                    <a:srgbClr val="EEF4F4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 of change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8462557" y="2097276"/>
            <a:ext cx="3334447" cy="2222367"/>
          </a:xfrm>
          <a:custGeom>
            <a:avLst/>
            <a:gdLst/>
            <a:ahLst/>
            <a:cxnLst/>
            <a:rect l="l" t="t" r="r" b="b"/>
            <a:pathLst>
              <a:path w="3722185" h="3261565">
                <a:moveTo>
                  <a:pt x="0" y="0"/>
                </a:moveTo>
                <a:lnTo>
                  <a:pt x="3722185" y="0"/>
                </a:lnTo>
                <a:lnTo>
                  <a:pt x="3722185" y="3261565"/>
                </a:lnTo>
                <a:lnTo>
                  <a:pt x="0" y="3261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704628" y="2338394"/>
            <a:ext cx="2882926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</a:pPr>
            <a:r>
              <a:rPr lang="en-US" sz="2300" b="1" dirty="0">
                <a:solidFill>
                  <a:srgbClr val="653289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Expanding opportunities and possibilities in young people’s lives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60156" y="4319643"/>
            <a:ext cx="2593708" cy="2276589"/>
            <a:chOff x="-220541" y="41074"/>
            <a:chExt cx="4573956" cy="3728969"/>
          </a:xfrm>
        </p:grpSpPr>
        <p:sp>
          <p:nvSpPr>
            <p:cNvPr id="13" name="Freeform 13"/>
            <p:cNvSpPr/>
            <p:nvPr/>
          </p:nvSpPr>
          <p:spPr>
            <a:xfrm flipH="1">
              <a:off x="-220541" y="41074"/>
              <a:ext cx="4573956" cy="3728969"/>
            </a:xfrm>
            <a:custGeom>
              <a:avLst/>
              <a:gdLst/>
              <a:ahLst/>
              <a:cxnLst/>
              <a:rect l="l" t="t" r="r" b="b"/>
              <a:pathLst>
                <a:path w="4573956" h="3728969">
                  <a:moveTo>
                    <a:pt x="4573956" y="0"/>
                  </a:moveTo>
                  <a:lnTo>
                    <a:pt x="0" y="0"/>
                  </a:lnTo>
                  <a:lnTo>
                    <a:pt x="0" y="3728969"/>
                  </a:lnTo>
                  <a:lnTo>
                    <a:pt x="4573956" y="3728969"/>
                  </a:lnTo>
                  <a:lnTo>
                    <a:pt x="4573956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762"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271795" y="520598"/>
              <a:ext cx="3738997" cy="20161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endParaRPr lang="en-US" sz="1600" dirty="0">
                <a:solidFill>
                  <a:srgbClr val="653289"/>
                </a:solidFill>
                <a:latin typeface="TT Chocolates Bold Italics"/>
              </a:endParaRPr>
            </a:p>
            <a:p>
              <a:pPr algn="ctr"/>
              <a:r>
                <a:rPr lang="en-US" sz="2133" b="1" dirty="0">
                  <a:solidFill>
                    <a:srgbClr val="653289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Doing things with residents, not to them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8617199" y="4560761"/>
            <a:ext cx="3054199" cy="2297239"/>
          </a:xfrm>
          <a:custGeom>
            <a:avLst/>
            <a:gdLst/>
            <a:ahLst/>
            <a:cxnLst/>
            <a:rect l="l" t="t" r="r" b="b"/>
            <a:pathLst>
              <a:path w="2731664" h="2393620">
                <a:moveTo>
                  <a:pt x="2731664" y="0"/>
                </a:moveTo>
                <a:lnTo>
                  <a:pt x="0" y="0"/>
                </a:lnTo>
                <a:lnTo>
                  <a:pt x="0" y="2393621"/>
                </a:lnTo>
                <a:lnTo>
                  <a:pt x="2731664" y="2393621"/>
                </a:lnTo>
                <a:lnTo>
                  <a:pt x="273166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5783375" y="4339319"/>
            <a:ext cx="2613451" cy="2263429"/>
            <a:chOff x="588964" y="286505"/>
            <a:chExt cx="4172909" cy="3374840"/>
          </a:xfrm>
        </p:grpSpPr>
        <p:sp>
          <p:nvSpPr>
            <p:cNvPr id="19" name="Freeform 19"/>
            <p:cNvSpPr/>
            <p:nvPr/>
          </p:nvSpPr>
          <p:spPr>
            <a:xfrm rot="776960">
              <a:off x="588964" y="286505"/>
              <a:ext cx="4172909" cy="3374840"/>
            </a:xfrm>
            <a:custGeom>
              <a:avLst/>
              <a:gdLst/>
              <a:ahLst/>
              <a:cxnLst/>
              <a:rect l="l" t="t" r="r" b="b"/>
              <a:pathLst>
                <a:path w="4172909" h="3374840">
                  <a:moveTo>
                    <a:pt x="0" y="0"/>
                  </a:moveTo>
                  <a:lnTo>
                    <a:pt x="4172909" y="0"/>
                  </a:lnTo>
                  <a:lnTo>
                    <a:pt x="4172909" y="3374840"/>
                  </a:lnTo>
                  <a:lnTo>
                    <a:pt x="0" y="3374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098543" y="861395"/>
              <a:ext cx="3319197" cy="20807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267" dirty="0">
                  <a:solidFill>
                    <a:srgbClr val="EEF4F4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Driving policy strategy &amp; commissioning decisions 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 rot="-153352">
            <a:off x="472597" y="389904"/>
            <a:ext cx="864676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08"/>
              </a:lnSpc>
              <a:spcBef>
                <a:spcPct val="0"/>
              </a:spcBef>
            </a:pPr>
            <a:r>
              <a:rPr lang="en-US" sz="5800" dirty="0">
                <a:solidFill>
                  <a:srgbClr val="EEF4F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Purpose of Youth Voice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606241" y="4780985"/>
            <a:ext cx="3190763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300" dirty="0">
                <a:solidFill>
                  <a:srgbClr val="653289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Young residents feel valued, connected to the community &amp; gain transferable skills</a:t>
            </a: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04890BE0-BCE5-D844-E921-335C4A8C0D71}"/>
              </a:ext>
            </a:extLst>
          </p:cNvPr>
          <p:cNvGrpSpPr/>
          <p:nvPr/>
        </p:nvGrpSpPr>
        <p:grpSpPr>
          <a:xfrm>
            <a:off x="5104223" y="1190625"/>
            <a:ext cx="2931311" cy="2838724"/>
            <a:chOff x="-2922323" y="608746"/>
            <a:chExt cx="4573956" cy="4045158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1081C860-D826-8469-2864-9E1D17E87A19}"/>
                </a:ext>
              </a:extLst>
            </p:cNvPr>
            <p:cNvSpPr/>
            <p:nvPr/>
          </p:nvSpPr>
          <p:spPr>
            <a:xfrm flipH="1">
              <a:off x="-2922323" y="924935"/>
              <a:ext cx="4573956" cy="3728969"/>
            </a:xfrm>
            <a:custGeom>
              <a:avLst/>
              <a:gdLst/>
              <a:ahLst/>
              <a:cxnLst/>
              <a:rect l="l" t="t" r="r" b="b"/>
              <a:pathLst>
                <a:path w="4573956" h="3728969">
                  <a:moveTo>
                    <a:pt x="4573956" y="0"/>
                  </a:moveTo>
                  <a:lnTo>
                    <a:pt x="0" y="0"/>
                  </a:lnTo>
                  <a:lnTo>
                    <a:pt x="0" y="3728969"/>
                  </a:lnTo>
                  <a:lnTo>
                    <a:pt x="4573956" y="3728969"/>
                  </a:lnTo>
                  <a:lnTo>
                    <a:pt x="4573956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762"/>
              </a:stretch>
            </a:blipFill>
          </p:spPr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D321881B-14AB-306E-351A-282D3A884E7D}"/>
                </a:ext>
              </a:extLst>
            </p:cNvPr>
            <p:cNvSpPr txBox="1"/>
            <p:nvPr/>
          </p:nvSpPr>
          <p:spPr>
            <a:xfrm>
              <a:off x="-2433130" y="608746"/>
              <a:ext cx="3690713" cy="30403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endParaRPr lang="en-US" sz="1600" dirty="0">
                <a:solidFill>
                  <a:srgbClr val="653289"/>
                </a:solidFill>
                <a:latin typeface="TT Chocolates Bold Italics"/>
              </a:endParaRPr>
            </a:p>
            <a:p>
              <a:pPr algn="ctr"/>
              <a:endParaRPr lang="en-US" sz="1600" b="1" dirty="0">
                <a:solidFill>
                  <a:srgbClr val="653289"/>
                </a:solidFill>
                <a:latin typeface="TT Chocolates Bold Italics"/>
              </a:endParaRPr>
            </a:p>
            <a:p>
              <a:pPr algn="ctr"/>
              <a:r>
                <a:rPr lang="en-US" sz="2133" b="1" dirty="0">
                  <a:solidFill>
                    <a:srgbClr val="653289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Young people’s experiences continually improving practice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29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877915" y="0"/>
            <a:ext cx="5314085" cy="6946405"/>
            <a:chOff x="0" y="0"/>
            <a:chExt cx="6334760" cy="6070473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20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9"/>
                  </a:cubicBezTo>
                  <a:cubicBezTo>
                    <a:pt x="0" y="4473449"/>
                    <a:pt x="151130" y="4495928"/>
                    <a:pt x="124587" y="4430777"/>
                  </a:cubicBezTo>
                  <a:cubicBezTo>
                    <a:pt x="75057" y="4336035"/>
                    <a:pt x="143510" y="4247008"/>
                    <a:pt x="181229" y="4188461"/>
                  </a:cubicBezTo>
                  <a:cubicBezTo>
                    <a:pt x="287655" y="4070351"/>
                    <a:pt x="377952" y="3877184"/>
                    <a:pt x="353441" y="3840989"/>
                  </a:cubicBezTo>
                  <a:cubicBezTo>
                    <a:pt x="356489" y="3775456"/>
                    <a:pt x="444246" y="3738373"/>
                    <a:pt x="416433" y="3670300"/>
                  </a:cubicBezTo>
                  <a:cubicBezTo>
                    <a:pt x="440817" y="3625850"/>
                    <a:pt x="489839" y="3551429"/>
                    <a:pt x="543814" y="3502153"/>
                  </a:cubicBezTo>
                  <a:cubicBezTo>
                    <a:pt x="550926" y="3320289"/>
                    <a:pt x="585851" y="3252979"/>
                    <a:pt x="608838" y="3158745"/>
                  </a:cubicBezTo>
                  <a:cubicBezTo>
                    <a:pt x="658495" y="3074798"/>
                    <a:pt x="674497" y="2991612"/>
                    <a:pt x="723392" y="2921128"/>
                  </a:cubicBezTo>
                  <a:cubicBezTo>
                    <a:pt x="674116" y="2844928"/>
                    <a:pt x="740918" y="2833752"/>
                    <a:pt x="718820" y="2801240"/>
                  </a:cubicBezTo>
                  <a:cubicBezTo>
                    <a:pt x="815848" y="2672843"/>
                    <a:pt x="786130" y="2438528"/>
                    <a:pt x="764667" y="2299844"/>
                  </a:cubicBezTo>
                  <a:cubicBezTo>
                    <a:pt x="732028" y="2202054"/>
                    <a:pt x="705866" y="2152651"/>
                    <a:pt x="634111" y="2110741"/>
                  </a:cubicBezTo>
                  <a:cubicBezTo>
                    <a:pt x="649732" y="2057401"/>
                    <a:pt x="597154" y="2011300"/>
                    <a:pt x="581025" y="2017523"/>
                  </a:cubicBezTo>
                  <a:cubicBezTo>
                    <a:pt x="590423" y="1912494"/>
                    <a:pt x="540766" y="1883157"/>
                    <a:pt x="528701" y="1841882"/>
                  </a:cubicBezTo>
                  <a:cubicBezTo>
                    <a:pt x="469265" y="1788669"/>
                    <a:pt x="606679" y="1780922"/>
                    <a:pt x="532130" y="1711834"/>
                  </a:cubicBezTo>
                  <a:cubicBezTo>
                    <a:pt x="553466" y="1610107"/>
                    <a:pt x="556133" y="1557910"/>
                    <a:pt x="535813" y="1513079"/>
                  </a:cubicBezTo>
                  <a:cubicBezTo>
                    <a:pt x="520319" y="1475868"/>
                    <a:pt x="599948" y="1400811"/>
                    <a:pt x="571500" y="1407034"/>
                  </a:cubicBezTo>
                  <a:cubicBezTo>
                    <a:pt x="572770" y="1350646"/>
                    <a:pt x="535686" y="1326770"/>
                    <a:pt x="514858" y="1309879"/>
                  </a:cubicBezTo>
                  <a:cubicBezTo>
                    <a:pt x="524383" y="1286638"/>
                    <a:pt x="584200" y="1243331"/>
                    <a:pt x="590931" y="1230250"/>
                  </a:cubicBezTo>
                  <a:cubicBezTo>
                    <a:pt x="598170" y="1172465"/>
                    <a:pt x="524383" y="1159638"/>
                    <a:pt x="579374" y="1100329"/>
                  </a:cubicBezTo>
                  <a:cubicBezTo>
                    <a:pt x="541274" y="1030098"/>
                    <a:pt x="511175" y="1020700"/>
                    <a:pt x="524002" y="969646"/>
                  </a:cubicBezTo>
                  <a:cubicBezTo>
                    <a:pt x="416687" y="569088"/>
                    <a:pt x="523367" y="697993"/>
                    <a:pt x="565404" y="482982"/>
                  </a:cubicBezTo>
                  <a:cubicBezTo>
                    <a:pt x="622173" y="322581"/>
                    <a:pt x="547878" y="357379"/>
                    <a:pt x="532384" y="246889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grpFill/>
            <a:ln w="12700">
              <a:noFill/>
            </a:ln>
          </p:spPr>
        </p:sp>
      </p:grpSp>
      <p:sp>
        <p:nvSpPr>
          <p:cNvPr id="8" name="Freeform 8"/>
          <p:cNvSpPr/>
          <p:nvPr/>
        </p:nvSpPr>
        <p:spPr>
          <a:xfrm rot="1275840">
            <a:off x="1851419" y="1325334"/>
            <a:ext cx="3604495" cy="1828462"/>
          </a:xfrm>
          <a:custGeom>
            <a:avLst/>
            <a:gdLst/>
            <a:ahLst/>
            <a:cxnLst/>
            <a:rect l="l" t="t" r="r" b="b"/>
            <a:pathLst>
              <a:path w="5406743" h="2742693">
                <a:moveTo>
                  <a:pt x="0" y="0"/>
                </a:moveTo>
                <a:lnTo>
                  <a:pt x="5406743" y="0"/>
                </a:lnTo>
                <a:lnTo>
                  <a:pt x="5406743" y="2742693"/>
                </a:lnTo>
                <a:lnTo>
                  <a:pt x="0" y="27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5428" y="1660760"/>
            <a:ext cx="2921289" cy="822000"/>
          </a:xfrm>
          <a:custGeom>
            <a:avLst/>
            <a:gdLst/>
            <a:ahLst/>
            <a:cxnLst/>
            <a:rect l="l" t="t" r="r" b="b"/>
            <a:pathLst>
              <a:path w="3311350" h="1354643">
                <a:moveTo>
                  <a:pt x="0" y="0"/>
                </a:moveTo>
                <a:lnTo>
                  <a:pt x="3311350" y="0"/>
                </a:lnTo>
                <a:lnTo>
                  <a:pt x="3311350" y="1354643"/>
                </a:lnTo>
                <a:lnTo>
                  <a:pt x="0" y="1354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548155" y="-242749"/>
            <a:ext cx="1711566" cy="1864082"/>
          </a:xfrm>
          <a:custGeom>
            <a:avLst/>
            <a:gdLst/>
            <a:ahLst/>
            <a:cxnLst/>
            <a:rect l="l" t="t" r="r" b="b"/>
            <a:pathLst>
              <a:path w="2567349" h="2796123">
                <a:moveTo>
                  <a:pt x="0" y="0"/>
                </a:moveTo>
                <a:lnTo>
                  <a:pt x="2567349" y="0"/>
                </a:lnTo>
                <a:lnTo>
                  <a:pt x="2567349" y="2796124"/>
                </a:lnTo>
                <a:lnTo>
                  <a:pt x="0" y="2796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40859" y="5488543"/>
            <a:ext cx="2816459" cy="1173710"/>
          </a:xfrm>
          <a:custGeom>
            <a:avLst/>
            <a:gdLst/>
            <a:ahLst/>
            <a:cxnLst/>
            <a:rect l="l" t="t" r="r" b="b"/>
            <a:pathLst>
              <a:path w="3311350" h="1354643">
                <a:moveTo>
                  <a:pt x="0" y="0"/>
                </a:moveTo>
                <a:lnTo>
                  <a:pt x="3311350" y="0"/>
                </a:lnTo>
                <a:lnTo>
                  <a:pt x="3311350" y="1354643"/>
                </a:lnTo>
                <a:lnTo>
                  <a:pt x="0" y="1354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364208" y="2465100"/>
            <a:ext cx="3353301" cy="989222"/>
          </a:xfrm>
          <a:custGeom>
            <a:avLst/>
            <a:gdLst/>
            <a:ahLst/>
            <a:cxnLst/>
            <a:rect l="l" t="t" r="r" b="b"/>
            <a:pathLst>
              <a:path w="3311350" h="1354643">
                <a:moveTo>
                  <a:pt x="3311350" y="0"/>
                </a:moveTo>
                <a:lnTo>
                  <a:pt x="0" y="0"/>
                </a:lnTo>
                <a:lnTo>
                  <a:pt x="0" y="1354643"/>
                </a:lnTo>
                <a:lnTo>
                  <a:pt x="3311350" y="1354643"/>
                </a:lnTo>
                <a:lnTo>
                  <a:pt x="331135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7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7334250" y="4266619"/>
            <a:ext cx="3762375" cy="1175687"/>
          </a:xfrm>
          <a:custGeom>
            <a:avLst/>
            <a:gdLst/>
            <a:ahLst/>
            <a:cxnLst/>
            <a:rect l="l" t="t" r="r" b="b"/>
            <a:pathLst>
              <a:path w="3311350" h="1354643">
                <a:moveTo>
                  <a:pt x="3311349" y="0"/>
                </a:moveTo>
                <a:lnTo>
                  <a:pt x="0" y="0"/>
                </a:lnTo>
                <a:lnTo>
                  <a:pt x="0" y="1354644"/>
                </a:lnTo>
                <a:lnTo>
                  <a:pt x="3311349" y="1354644"/>
                </a:lnTo>
                <a:lnTo>
                  <a:pt x="331134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 rot="-237779">
            <a:off x="1119668" y="864573"/>
            <a:ext cx="4655521" cy="1128514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401"/>
              </a:lnSpc>
            </a:pPr>
            <a:r>
              <a:rPr lang="en-US" sz="4667" spc="-33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YOUTH VOICE Research: Aims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7315" y="2472696"/>
            <a:ext cx="6644003" cy="4308872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053"/>
              </a:lnSpc>
            </a:pPr>
            <a:r>
              <a:rPr lang="en-US" sz="20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Inclusive, fun and creative methods of engaging with young people!</a:t>
            </a:r>
          </a:p>
          <a:p>
            <a:pPr defTabSz="609630">
              <a:lnSpc>
                <a:spcPts val="2053"/>
              </a:lnSpc>
            </a:pPr>
            <a:endParaRPr lang="en-US" sz="2000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defTabSz="609630">
              <a:lnSpc>
                <a:spcPts val="2053"/>
              </a:lnSpc>
            </a:pPr>
            <a:r>
              <a:rPr lang="en-US" sz="20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 truly understand young people’s lived experiences and what they want and need in relation to our areas of focus.</a:t>
            </a:r>
          </a:p>
          <a:p>
            <a:pPr defTabSz="609630">
              <a:lnSpc>
                <a:spcPts val="2053"/>
              </a:lnSpc>
            </a:pPr>
            <a:endParaRPr lang="en-US" sz="2000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defTabSz="609630">
              <a:lnSpc>
                <a:spcPts val="2053"/>
              </a:lnSpc>
            </a:pPr>
            <a:r>
              <a:rPr lang="en-US" sz="20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Streamline youth voice activity and strengthen the impact:</a:t>
            </a:r>
          </a:p>
          <a:p>
            <a:pPr marL="316668" lvl="1" indent="-158335" defTabSz="609630">
              <a:lnSpc>
                <a:spcPts val="2053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‘Bottom-up’ approach</a:t>
            </a:r>
          </a:p>
          <a:p>
            <a:pPr marL="316668" lvl="1" indent="-158335" defTabSz="609630">
              <a:lnSpc>
                <a:spcPts val="2053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Ensure meaningful involvement</a:t>
            </a:r>
          </a:p>
          <a:p>
            <a:pPr marL="316668" lvl="1" indent="-158335" defTabSz="609630">
              <a:lnSpc>
                <a:spcPts val="2053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Identify opportunities for real influence</a:t>
            </a:r>
          </a:p>
          <a:p>
            <a:pPr defTabSz="609630">
              <a:lnSpc>
                <a:spcPts val="2053"/>
              </a:lnSpc>
            </a:pPr>
            <a:endParaRPr lang="en-US" sz="2000" dirty="0">
              <a:solidFill>
                <a:srgbClr val="FF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defTabSz="609630">
              <a:lnSpc>
                <a:spcPts val="2053"/>
              </a:lnSpc>
            </a:pPr>
            <a:r>
              <a:rPr lang="en-US" sz="20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Young people’s findings inform and shape the direction of travel and feed into strategic planning at all levels.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13657" y="346637"/>
            <a:ext cx="393102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600" b="1" spc="-15" dirty="0">
                <a:solidFill>
                  <a:srgbClr val="653289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Our Areas of Focus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89687" y="1796307"/>
            <a:ext cx="2243530" cy="365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99"/>
              </a:lnSpc>
            </a:pPr>
            <a:r>
              <a:rPr lang="en-US" sz="3200" spc="-21" dirty="0">
                <a:solidFill>
                  <a:srgbClr val="E5EEF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Inclusion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83551" y="2815713"/>
            <a:ext cx="2612272" cy="325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20"/>
              </a:lnSpc>
            </a:pPr>
            <a:r>
              <a:rPr lang="en-US" sz="3400" spc="-17" dirty="0">
                <a:solidFill>
                  <a:srgbClr val="E5EEF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Staying safe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20001" y="4418784"/>
            <a:ext cx="3257549" cy="69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267" spc="-12" dirty="0">
                <a:solidFill>
                  <a:srgbClr val="653289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Mental Health &amp; Emotional Well-Being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23967" y="5642886"/>
            <a:ext cx="265024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spc="-12" dirty="0">
                <a:solidFill>
                  <a:srgbClr val="653289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Work Readiness &amp; Work Experience</a:t>
            </a:r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E4F57E22-1591-3D62-F6DC-5058EA6D2434}"/>
              </a:ext>
            </a:extLst>
          </p:cNvPr>
          <p:cNvSpPr/>
          <p:nvPr/>
        </p:nvSpPr>
        <p:spPr>
          <a:xfrm>
            <a:off x="9404852" y="3363525"/>
            <a:ext cx="2452466" cy="903095"/>
          </a:xfrm>
          <a:custGeom>
            <a:avLst/>
            <a:gdLst/>
            <a:ahLst/>
            <a:cxnLst/>
            <a:rect l="l" t="t" r="r" b="b"/>
            <a:pathLst>
              <a:path w="3311350" h="1354643">
                <a:moveTo>
                  <a:pt x="0" y="0"/>
                </a:moveTo>
                <a:lnTo>
                  <a:pt x="3311350" y="0"/>
                </a:lnTo>
                <a:lnTo>
                  <a:pt x="3311350" y="1354643"/>
                </a:lnTo>
                <a:lnTo>
                  <a:pt x="0" y="1354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03D9DE-6F2F-DA6A-5325-E660D460C251}"/>
              </a:ext>
            </a:extLst>
          </p:cNvPr>
          <p:cNvSpPr txBox="1"/>
          <p:nvPr/>
        </p:nvSpPr>
        <p:spPr>
          <a:xfrm>
            <a:off x="8706461" y="3141058"/>
            <a:ext cx="39310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endParaRPr lang="en-GB" sz="3400" b="1" dirty="0">
              <a:solidFill>
                <a:srgbClr val="7030A0"/>
              </a:solidFill>
              <a:latin typeface="Rockwell" panose="02060603020205020403" pitchFamily="18" charset="0"/>
            </a:endParaRPr>
          </a:p>
          <a:p>
            <a:pPr algn="ctr" defTabSz="609630"/>
            <a:r>
              <a:rPr lang="en-GB" sz="3400" b="1" dirty="0">
                <a:solidFill>
                  <a:srgbClr val="7030A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Life Skills</a:t>
            </a:r>
          </a:p>
        </p:txBody>
      </p:sp>
    </p:spTree>
    <p:extLst>
      <p:ext uri="{BB962C8B-B14F-4D97-AF65-F5344CB8AC3E}">
        <p14:creationId xmlns:p14="http://schemas.microsoft.com/office/powerpoint/2010/main" val="206488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954DDF-73CB-6882-E17D-38993E802809}"/>
              </a:ext>
            </a:extLst>
          </p:cNvPr>
          <p:cNvSpPr/>
          <p:nvPr/>
        </p:nvSpPr>
        <p:spPr>
          <a:xfrm>
            <a:off x="0" y="1"/>
            <a:ext cx="12192000" cy="1744283"/>
          </a:xfrm>
          <a:custGeom>
            <a:avLst/>
            <a:gdLst/>
            <a:ahLst/>
            <a:cxnLst/>
            <a:rect l="l" t="t" r="r" b="b"/>
            <a:pathLst>
              <a:path w="18288000" h="6926580">
                <a:moveTo>
                  <a:pt x="0" y="0"/>
                </a:moveTo>
                <a:lnTo>
                  <a:pt x="18288000" y="0"/>
                </a:lnTo>
                <a:lnTo>
                  <a:pt x="18288000" y="6926580"/>
                </a:lnTo>
                <a:lnTo>
                  <a:pt x="0" y="692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DB32DAE-3D53-C4BC-79E6-40C97CEBDC21}"/>
              </a:ext>
            </a:extLst>
          </p:cNvPr>
          <p:cNvSpPr txBox="1"/>
          <p:nvPr/>
        </p:nvSpPr>
        <p:spPr>
          <a:xfrm>
            <a:off x="1531816" y="277169"/>
            <a:ext cx="9425354" cy="566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800" spc="-33" dirty="0">
                <a:solidFill>
                  <a:srgbClr val="EEF4F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Youth Voice &amp; SENCO FORUM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DA5C2A7-3E2F-10DD-E26B-BAB9EB603F8F}"/>
              </a:ext>
            </a:extLst>
          </p:cNvPr>
          <p:cNvSpPr/>
          <p:nvPr/>
        </p:nvSpPr>
        <p:spPr>
          <a:xfrm>
            <a:off x="218030" y="414467"/>
            <a:ext cx="791801" cy="698569"/>
          </a:xfrm>
          <a:custGeom>
            <a:avLst/>
            <a:gdLst/>
            <a:ahLst/>
            <a:cxnLst/>
            <a:rect l="l" t="t" r="r" b="b"/>
            <a:pathLst>
              <a:path w="1187702" h="1047853">
                <a:moveTo>
                  <a:pt x="0" y="0"/>
                </a:moveTo>
                <a:lnTo>
                  <a:pt x="1187702" y="0"/>
                </a:lnTo>
                <a:lnTo>
                  <a:pt x="1187702" y="1047853"/>
                </a:lnTo>
                <a:lnTo>
                  <a:pt x="0" y="1047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C5A01CA-A3FE-AF5C-4564-7338E0492F2E}"/>
              </a:ext>
            </a:extLst>
          </p:cNvPr>
          <p:cNvSpPr/>
          <p:nvPr/>
        </p:nvSpPr>
        <p:spPr>
          <a:xfrm rot="1513027">
            <a:off x="3449454" y="202260"/>
            <a:ext cx="5590077" cy="2835693"/>
          </a:xfrm>
          <a:custGeom>
            <a:avLst/>
            <a:gdLst/>
            <a:ahLst/>
            <a:cxnLst/>
            <a:rect l="l" t="t" r="r" b="b"/>
            <a:pathLst>
              <a:path w="8385115" h="4253540">
                <a:moveTo>
                  <a:pt x="0" y="0"/>
                </a:moveTo>
                <a:lnTo>
                  <a:pt x="8385114" y="0"/>
                </a:lnTo>
                <a:lnTo>
                  <a:pt x="8385114" y="4253540"/>
                </a:lnTo>
                <a:lnTo>
                  <a:pt x="0" y="4253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5EABDCBA-7FE2-EF2A-CCBE-1E553B4DCF43}"/>
              </a:ext>
            </a:extLst>
          </p:cNvPr>
          <p:cNvSpPr/>
          <p:nvPr/>
        </p:nvSpPr>
        <p:spPr>
          <a:xfrm>
            <a:off x="10442155" y="0"/>
            <a:ext cx="1531815" cy="1744284"/>
          </a:xfrm>
          <a:custGeom>
            <a:avLst/>
            <a:gdLst/>
            <a:ahLst/>
            <a:cxnLst/>
            <a:rect l="l" t="t" r="r" b="b"/>
            <a:pathLst>
              <a:path w="2567349" h="2796123">
                <a:moveTo>
                  <a:pt x="0" y="0"/>
                </a:moveTo>
                <a:lnTo>
                  <a:pt x="2567349" y="0"/>
                </a:lnTo>
                <a:lnTo>
                  <a:pt x="2567349" y="2796124"/>
                </a:lnTo>
                <a:lnTo>
                  <a:pt x="0" y="2796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31AA17-E537-EE8F-613A-D4688032E6F4}"/>
              </a:ext>
            </a:extLst>
          </p:cNvPr>
          <p:cNvSpPr txBox="1"/>
          <p:nvPr/>
        </p:nvSpPr>
        <p:spPr>
          <a:xfrm>
            <a:off x="0" y="1620106"/>
            <a:ext cx="87356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Capturing the lived experiences of young people with SEND (e.g. ADHS, Autism, Dyslexia) to inform practice and policy in schools.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Video from and live discussions with young people at SENCO Forum.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Young people to co-produce resources &amp;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SENCO’s to champion the young people’s recommendations and support other young people to contribute</a:t>
            </a:r>
          </a:p>
        </p:txBody>
      </p:sp>
      <p:pic>
        <p:nvPicPr>
          <p:cNvPr id="5" name="Picture 2" descr="Image result for hammersmith and fulham logo">
            <a:extLst>
              <a:ext uri="{FF2B5EF4-FFF2-40B4-BE49-F238E27FC236}">
                <a16:creationId xmlns:a16="http://schemas.microsoft.com/office/drawing/2014/main" id="{B046810D-CE35-E4CA-7FD6-B90379F8B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159240" y="540512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5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773A5-9A22-4D11-A7A9-D957F7D8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31DAD-C8E8-4BD6-BDCC-03AA92775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0" i="0" dirty="0">
                <a:effectLst/>
              </a:rPr>
              <a:t>1. Welcome and introductions</a:t>
            </a:r>
          </a:p>
          <a:p>
            <a:pPr marL="0" indent="0">
              <a:buNone/>
            </a:pPr>
            <a:r>
              <a:rPr lang="en-GB" b="0" i="0" dirty="0">
                <a:effectLst/>
              </a:rPr>
              <a:t>2. JCT update</a:t>
            </a:r>
          </a:p>
          <a:p>
            <a:pPr marL="0" indent="0">
              <a:buNone/>
            </a:pPr>
            <a:r>
              <a:rPr lang="en-GB" b="0" i="0" dirty="0">
                <a:effectLst/>
              </a:rPr>
              <a:t>3. EHCNA documentation – Break out room activity</a:t>
            </a:r>
          </a:p>
          <a:p>
            <a:pPr marL="0" indent="0">
              <a:buNone/>
            </a:pPr>
            <a:r>
              <a:rPr lang="en-GB" b="0" i="0" dirty="0">
                <a:effectLst/>
              </a:rPr>
              <a:t>4. Annual Review Guidance - Break out room activity</a:t>
            </a:r>
          </a:p>
          <a:p>
            <a:pPr marL="0" indent="0">
              <a:buNone/>
            </a:pPr>
            <a:r>
              <a:rPr lang="en-GB" dirty="0"/>
              <a:t>5. H&amp;F Notices</a:t>
            </a:r>
          </a:p>
          <a:p>
            <a:pPr marL="0" indent="0">
              <a:buNone/>
            </a:pPr>
            <a:r>
              <a:rPr lang="en-GB" dirty="0"/>
              <a:t>6. Network SENCO Forum Meeting Dates 2023/2024</a:t>
            </a:r>
            <a:br>
              <a:rPr lang="en-GB" dirty="0"/>
            </a:br>
            <a:r>
              <a:rPr lang="en-GB" dirty="0"/>
              <a:t>7</a:t>
            </a:r>
            <a:r>
              <a:rPr lang="en-GB" b="0" i="0" dirty="0">
                <a:effectLst/>
              </a:rPr>
              <a:t>. A.O.B</a:t>
            </a:r>
            <a:endParaRPr lang="en-GB" dirty="0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583C4FB2-A5A6-4EE8-AD74-8EAAC7C49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235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C5D64-6740-42A7-B93E-4607C139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GB" sz="5400"/>
              <a:t>H&amp;F Local Offer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2FEC3-384A-4F0B-ABA9-EBAA679E9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GB" sz="2200">
                <a:hlinkClick r:id="rId2"/>
              </a:rPr>
              <a:t>SEND Local Offer | London Borough of Hammersmith &amp; Fulham (lbhf.gov.uk)</a:t>
            </a:r>
            <a:endParaRPr lang="en-GB" sz="2200"/>
          </a:p>
          <a:p>
            <a:endParaRPr lang="en-GB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50063-327C-478F-A301-535F2F352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1" r="4416" b="9931"/>
          <a:stretch/>
        </p:blipFill>
        <p:spPr>
          <a:xfrm>
            <a:off x="4654296" y="1801095"/>
            <a:ext cx="6903720" cy="4317257"/>
          </a:xfrm>
          <a:prstGeom prst="rect">
            <a:avLst/>
          </a:prstGeom>
        </p:spPr>
      </p:pic>
      <p:pic>
        <p:nvPicPr>
          <p:cNvPr id="8" name="Picture 2" descr="Image result for hammersmith and fulham logo">
            <a:extLst>
              <a:ext uri="{FF2B5EF4-FFF2-40B4-BE49-F238E27FC236}">
                <a16:creationId xmlns:a16="http://schemas.microsoft.com/office/drawing/2014/main" id="{4CB61D43-D36A-435E-ABBA-BB9C845EE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88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A0E7A-51B2-41F5-9C29-31230CD2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H&amp;F Ordinarily Available Provision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DF37B-473D-48D1-AC40-26C26118868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hlinkClick r:id="rId2"/>
              </a:rPr>
              <a:t>H&amp;F Ordinarily Available Provision – Information for professionals, parents and carers (lbhf.gov.uk)</a:t>
            </a:r>
            <a:endParaRPr lang="en-US" sz="2200"/>
          </a:p>
        </p:txBody>
      </p:sp>
      <p:pic>
        <p:nvPicPr>
          <p:cNvPr id="6" name="Picture 5" descr="A screenshot of a screen shot of a website&#10;&#10;Description automatically generated">
            <a:extLst>
              <a:ext uri="{FF2B5EF4-FFF2-40B4-BE49-F238E27FC236}">
                <a16:creationId xmlns:a16="http://schemas.microsoft.com/office/drawing/2014/main" id="{A831A231-09D5-49E8-B326-6295B57AB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11" r="2196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8895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E1F6C0-9884-4AD2-82B8-460228E8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7664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H&amp;F School Improvement- EBSA Survey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99432B-7DDC-4DB1-BE92-D93F831FDD9E}"/>
              </a:ext>
            </a:extLst>
          </p:cNvPr>
          <p:cNvSpPr txBox="1"/>
          <p:nvPr/>
        </p:nvSpPr>
        <p:spPr>
          <a:xfrm>
            <a:off x="4581144" y="510047"/>
            <a:ext cx="685800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FINAL DEADLINE of FRIDAY 6</a:t>
            </a:r>
            <a:r>
              <a:rPr lang="en-US" baseline="30000"/>
              <a:t>th</a:t>
            </a:r>
            <a:r>
              <a:rPr lang="en-US"/>
              <a:t> October 2023.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Thank you to those who have already completed and returned to </a:t>
            </a:r>
            <a:r>
              <a:rPr lang="en-US">
                <a:hlinkClick r:id="rId2"/>
              </a:rPr>
              <a:t>Ann.Kenny@lbhf.gov.uk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B7879F15-4E85-4869-B637-CA85FA9D9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00" t="29466" r="37775" b="33600"/>
          <a:stretch/>
        </p:blipFill>
        <p:spPr>
          <a:xfrm>
            <a:off x="7877175" y="2606462"/>
            <a:ext cx="3717417" cy="354668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3189551-93A2-4784-B31B-A0A36DDC6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00" t="23200" r="38350" b="15867"/>
          <a:stretch/>
        </p:blipFill>
        <p:spPr>
          <a:xfrm>
            <a:off x="4257675" y="2606462"/>
            <a:ext cx="3180203" cy="3639312"/>
          </a:xfrm>
          <a:prstGeom prst="rect">
            <a:avLst/>
          </a:prstGeom>
        </p:spPr>
      </p:pic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1DFDD16-66E6-4250-93DE-A44051531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5973" t="25080" r="37667" b="9146"/>
          <a:stretch/>
        </p:blipFill>
        <p:spPr>
          <a:xfrm>
            <a:off x="597408" y="2599364"/>
            <a:ext cx="3355467" cy="3639312"/>
          </a:xfrm>
          <a:prstGeom prst="rect">
            <a:avLst/>
          </a:prstGeom>
        </p:spPr>
      </p:pic>
      <p:pic>
        <p:nvPicPr>
          <p:cNvPr id="11" name="Picture 2" descr="Image result for hammersmith and fulham logo">
            <a:extLst>
              <a:ext uri="{FF2B5EF4-FFF2-40B4-BE49-F238E27FC236}">
                <a16:creationId xmlns:a16="http://schemas.microsoft.com/office/drawing/2014/main" id="{A99AC7E0-9BC8-4662-94E8-F9AFBBED2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408160" y="0"/>
            <a:ext cx="270764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614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D54B7-C525-43CC-846C-8C329056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H&amp;F SEN OT Online Survey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04AB40-2D2D-4F84-9B76-1887EE633668}"/>
              </a:ext>
            </a:extLst>
          </p:cNvPr>
          <p:cNvSpPr txBox="1"/>
          <p:nvPr/>
        </p:nvSpPr>
        <p:spPr>
          <a:xfrm>
            <a:off x="5541263" y="457200"/>
            <a:ext cx="6007608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0" dirty="0">
                <a:effectLst/>
              </a:rPr>
              <a:t>Here is the link:</a:t>
            </a:r>
            <a:endParaRPr lang="en-US" sz="22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0" dirty="0">
                <a:effectLst/>
                <a:hlinkClick r:id="rId2"/>
              </a:rPr>
              <a:t>https://forms.office.com/e/KMLb5Mkqm5</a:t>
            </a:r>
            <a:endParaRPr lang="en-US" sz="2200" b="1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Deadline 6</a:t>
            </a:r>
            <a:r>
              <a:rPr lang="en-US" sz="2200" b="1" baseline="30000" dirty="0"/>
              <a:t>th</a:t>
            </a:r>
            <a:r>
              <a:rPr lang="en-US" sz="2200" b="1" dirty="0"/>
              <a:t> October 2023</a:t>
            </a:r>
            <a:endParaRPr lang="en-US" sz="2200" b="0" i="0" dirty="0">
              <a:effectLst/>
            </a:endParaRPr>
          </a:p>
        </p:txBody>
      </p:sp>
      <p:pic>
        <p:nvPicPr>
          <p:cNvPr id="4" name="Picture 2" descr="A computer with a keyboard and mouse&#10;&#10;Description automatically generated">
            <a:extLst>
              <a:ext uri="{FF2B5EF4-FFF2-40B4-BE49-F238E27FC236}">
                <a16:creationId xmlns:a16="http://schemas.microsoft.com/office/drawing/2014/main" id="{5933479A-2437-4A3C-9570-071BCE5609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0932" y="2569464"/>
            <a:ext cx="3678936" cy="36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E433FF5-F1BD-404F-BE1D-E4C5E0CD67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25" t="56000" r="37525" b="11067"/>
          <a:stretch/>
        </p:blipFill>
        <p:spPr>
          <a:xfrm>
            <a:off x="7126726" y="2569464"/>
            <a:ext cx="3723652" cy="3678936"/>
          </a:xfrm>
          <a:prstGeom prst="rect">
            <a:avLst/>
          </a:prstGeom>
        </p:spPr>
      </p:pic>
      <p:pic>
        <p:nvPicPr>
          <p:cNvPr id="9" name="Picture 2" descr="Image result for hammersmith and fulham logo">
            <a:extLst>
              <a:ext uri="{FF2B5EF4-FFF2-40B4-BE49-F238E27FC236}">
                <a16:creationId xmlns:a16="http://schemas.microsoft.com/office/drawing/2014/main" id="{A89C8471-C99A-4756-A9B6-BA798505F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528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31369E-9084-4FDE-A8A0-5127D159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InSpire Coffee Mornings 2023-24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5380408-FC07-4F81-94D6-12E1BF25D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247" t="16441" r="38001" b="12222"/>
          <a:stretch/>
        </p:blipFill>
        <p:spPr>
          <a:xfrm>
            <a:off x="4200525" y="762573"/>
            <a:ext cx="5353050" cy="5924168"/>
          </a:xfrm>
          <a:prstGeom prst="rect">
            <a:avLst/>
          </a:prstGeom>
        </p:spPr>
      </p:pic>
      <p:pic>
        <p:nvPicPr>
          <p:cNvPr id="8" name="Picture 2" descr="Image result for hammersmith and fulham logo">
            <a:extLst>
              <a:ext uri="{FF2B5EF4-FFF2-40B4-BE49-F238E27FC236}">
                <a16:creationId xmlns:a16="http://schemas.microsoft.com/office/drawing/2014/main" id="{F52F1681-96BA-43F3-BEDF-AB2BC617D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638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870C-E353-4699-991D-F5A47377D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Parents Active- </a:t>
            </a:r>
            <a:r>
              <a:rPr lang="en-GB" dirty="0" err="1">
                <a:hlinkClick r:id="rId2"/>
              </a:rPr>
              <a:t>Parentsactive</a:t>
            </a:r>
            <a:r>
              <a:rPr lang="en-GB" dirty="0">
                <a:hlinkClick r:id="rId2"/>
              </a:rPr>
              <a:t> – Realising our children's rights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B33D8-C0A9-483E-B752-3E77FB304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F37B6-D29B-4B8D-813D-5C919E459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4" t="23556" r="37750" b="11111"/>
          <a:stretch/>
        </p:blipFill>
        <p:spPr>
          <a:xfrm>
            <a:off x="76200" y="1690687"/>
            <a:ext cx="4424258" cy="4948707"/>
          </a:xfrm>
          <a:prstGeom prst="rect">
            <a:avLst/>
          </a:prstGeom>
        </p:spPr>
      </p:pic>
      <p:pic>
        <p:nvPicPr>
          <p:cNvPr id="11" name="Picture 2" descr="Image result for hammersmith and fulham logo">
            <a:extLst>
              <a:ext uri="{FF2B5EF4-FFF2-40B4-BE49-F238E27FC236}">
                <a16:creationId xmlns:a16="http://schemas.microsoft.com/office/drawing/2014/main" id="{E90C5784-6902-45A3-AFF3-47E1A8D49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10801976" y="0"/>
            <a:ext cx="1313824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41F4ED-42BA-7FAB-079C-156D1EDFA7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84" t="15556" r="32834" b="7111"/>
          <a:stretch/>
        </p:blipFill>
        <p:spPr>
          <a:xfrm>
            <a:off x="4515698" y="1526940"/>
            <a:ext cx="4218726" cy="4948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233CC6-6415-2C25-7456-50722CC3F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67" t="17038" r="32834" b="10803"/>
          <a:stretch/>
        </p:blipFill>
        <p:spPr>
          <a:xfrm>
            <a:off x="8399145" y="1690686"/>
            <a:ext cx="3716655" cy="494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35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06F65-93DA-FED8-8849-9C62B0712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en-GB" b="1" dirty="0"/>
              <a:t>Employment Pathways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6B20CB-5D86-CC28-339D-2232F5E8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For more information contact Helen Green</a:t>
            </a:r>
          </a:p>
          <a:p>
            <a:r>
              <a:rPr lang="en-US" sz="1800" dirty="0">
                <a:hlinkClick r:id="rId2"/>
              </a:rPr>
              <a:t>helen.green@lbhf.gov.uk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Content Placeholder 4" descr="A diagram of a work schedule&#10;&#10;Description automatically generated with medium confidence">
            <a:extLst>
              <a:ext uri="{FF2B5EF4-FFF2-40B4-BE49-F238E27FC236}">
                <a16:creationId xmlns:a16="http://schemas.microsoft.com/office/drawing/2014/main" id="{D2EF7B5A-8C3D-FDD8-27EB-3E7EED8F5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6" y="2545879"/>
            <a:ext cx="10119094" cy="410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56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C12F3-9EDA-47BA-B0A5-4BBFC0F1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99400" cy="1325563"/>
          </a:xfrm>
        </p:spPr>
        <p:txBody>
          <a:bodyPr/>
          <a:lstStyle/>
          <a:p>
            <a:r>
              <a:rPr lang="en-GB" dirty="0"/>
              <a:t>Learning Partnership Website- Training Offers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F57E6-40C8-468C-9BBB-77650374F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Events Archive - Learning Partnership (lbhflearningpartnership.com)</a:t>
            </a:r>
            <a:endParaRPr lang="en-GB" dirty="0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6C1FFA88-9FA3-499D-9BDD-D0679C28E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42862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49C929-CFE5-24BD-B7CA-8375E6961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24" r="4609" b="9931"/>
          <a:stretch/>
        </p:blipFill>
        <p:spPr>
          <a:xfrm>
            <a:off x="381000" y="2558191"/>
            <a:ext cx="7153275" cy="3934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31C4FE-962B-6E70-A74F-D98A02362C9C}"/>
              </a:ext>
            </a:extLst>
          </p:cNvPr>
          <p:cNvSpPr txBox="1"/>
          <p:nvPr/>
        </p:nvSpPr>
        <p:spPr>
          <a:xfrm>
            <a:off x="8143875" y="3019425"/>
            <a:ext cx="3571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Lots of very useful CPD courses that are FREE!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78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7D3A-1608-4A93-82C1-1C5180020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EHCP Panel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40274-916B-4A05-B0F2-308DCAC66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  <a:p>
            <a:r>
              <a:rPr lang="en-GB" u="sng" dirty="0"/>
              <a:t>Great CPD Opportunity!!!</a:t>
            </a:r>
          </a:p>
          <a:p>
            <a:endParaRPr lang="en-GB" dirty="0"/>
          </a:p>
          <a:p>
            <a:r>
              <a:rPr lang="en-GB" dirty="0"/>
              <a:t>The EHCP Panel meetings are </a:t>
            </a:r>
            <a:r>
              <a:rPr lang="en-GB" b="1" u="sng" dirty="0"/>
              <a:t>every Thursday 9:30am-12:30pm</a:t>
            </a:r>
          </a:p>
          <a:p>
            <a:endParaRPr lang="en-GB" dirty="0"/>
          </a:p>
          <a:p>
            <a:r>
              <a:rPr lang="en-GB" dirty="0"/>
              <a:t>If you would like to be involved in these meetings in the </a:t>
            </a:r>
            <a:r>
              <a:rPr lang="en-GB" b="1" u="sng" dirty="0"/>
              <a:t>capacity of an observer,</a:t>
            </a:r>
            <a:r>
              <a:rPr lang="en-GB" dirty="0"/>
              <a:t> then email:-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SEND Panels and Sandra Peyton</a:t>
            </a:r>
          </a:p>
          <a:p>
            <a:r>
              <a:rPr lang="en-GB" dirty="0">
                <a:solidFill>
                  <a:srgbClr val="0563C1"/>
                </a:solidFill>
              </a:rPr>
              <a:t>sendpanels@lbhf.gov.uk</a:t>
            </a:r>
            <a:r>
              <a:rPr lang="en-GB" dirty="0"/>
              <a:t>  and </a:t>
            </a:r>
            <a:r>
              <a:rPr lang="en-GB" dirty="0">
                <a:solidFill>
                  <a:schemeClr val="accent1"/>
                </a:solidFill>
              </a:rPr>
              <a:t>sandra.peyton2@lbhf.gov.uk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48717F24-C012-492A-9019-93530BCFD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42862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111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9E38-880A-61EE-F34B-7C8F4D9F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5560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i="0" dirty="0">
                <a:solidFill>
                  <a:srgbClr val="0B0C0C"/>
                </a:solidFill>
                <a:effectLst/>
                <a:latin typeface="Arial" panose="020B0604020202020204" pitchFamily="34" charset="0"/>
              </a:rPr>
              <a:t>Schools 2023 to 2024 census dates</a:t>
            </a:r>
            <a:br>
              <a:rPr lang="en-GB" sz="4000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</a:b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933B0-1243-DC60-2BE5-62C97A76B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031369"/>
            <a:ext cx="5610225" cy="4351338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GB" sz="1800" b="1" i="0" dirty="0">
                <a:solidFill>
                  <a:srgbClr val="0B0C0C"/>
                </a:solidFill>
                <a:effectLst/>
                <a:latin typeface="Arial" panose="020B0604020202020204" pitchFamily="34" charset="0"/>
              </a:rPr>
              <a:t>Autumn census</a:t>
            </a:r>
          </a:p>
          <a:p>
            <a:pPr marL="0" indent="0" algn="l">
              <a:buNone/>
            </a:pPr>
            <a:r>
              <a:rPr lang="en-GB" sz="1800" b="0" i="0" dirty="0">
                <a:solidFill>
                  <a:srgbClr val="0B0C0C"/>
                </a:solidFill>
                <a:effectLst/>
                <a:latin typeface="Symbol" panose="05050102010706020507" pitchFamily="18" charset="2"/>
              </a:rPr>
              <a:t>·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Times New Roman" panose="02020603050405020304" pitchFamily="18" charset="0"/>
              </a:rPr>
              <a:t>       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Arial" panose="020B0604020202020204" pitchFamily="34" charset="0"/>
              </a:rPr>
              <a:t>census date – Thursday 5 October 2023</a:t>
            </a:r>
          </a:p>
          <a:p>
            <a:pPr marL="0" indent="0" algn="l">
              <a:buNone/>
            </a:pPr>
            <a:r>
              <a:rPr lang="en-GB" sz="1800" b="0" i="0" dirty="0">
                <a:solidFill>
                  <a:srgbClr val="0B0C0C"/>
                </a:solidFill>
                <a:effectLst/>
                <a:latin typeface="Symbol" panose="05050102010706020507" pitchFamily="18" charset="2"/>
              </a:rPr>
              <a:t>·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Times New Roman" panose="02020603050405020304" pitchFamily="18" charset="0"/>
              </a:rPr>
              <a:t>       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Arial" panose="020B0604020202020204" pitchFamily="34" charset="0"/>
              </a:rPr>
              <a:t>return date – Wednesday 1 November 2023</a:t>
            </a:r>
            <a:endParaRPr lang="en-GB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spcBef>
                <a:spcPts val="2625"/>
              </a:spcBef>
              <a:buNone/>
            </a:pPr>
            <a:r>
              <a:rPr lang="en-GB" sz="1800" b="1" i="0" dirty="0">
                <a:solidFill>
                  <a:srgbClr val="0B0C0C"/>
                </a:solidFill>
                <a:effectLst/>
                <a:latin typeface="Arial" panose="020B0604020202020204" pitchFamily="34" charset="0"/>
              </a:rPr>
              <a:t>Spring census</a:t>
            </a:r>
          </a:p>
          <a:p>
            <a:pPr marL="0" indent="0" algn="l">
              <a:spcBef>
                <a:spcPts val="2625"/>
              </a:spcBef>
              <a:buNone/>
            </a:pPr>
            <a:r>
              <a:rPr lang="en-GB" sz="1800" b="0" i="0" dirty="0">
                <a:solidFill>
                  <a:srgbClr val="0B0C0C"/>
                </a:solidFill>
                <a:effectLst/>
                <a:latin typeface="Symbol" panose="05050102010706020507" pitchFamily="18" charset="2"/>
              </a:rPr>
              <a:t>·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Times New Roman" panose="02020603050405020304" pitchFamily="18" charset="0"/>
              </a:rPr>
              <a:t>       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Arial" panose="020B0604020202020204" pitchFamily="34" charset="0"/>
              </a:rPr>
              <a:t>census date – Thursday 18 January 2024</a:t>
            </a:r>
          </a:p>
          <a:p>
            <a:pPr marL="0" indent="0" algn="l">
              <a:spcBef>
                <a:spcPts val="2625"/>
              </a:spcBef>
              <a:buNone/>
            </a:pPr>
            <a:r>
              <a:rPr lang="en-GB" sz="1800" b="0" i="0" dirty="0">
                <a:solidFill>
                  <a:srgbClr val="0B0C0C"/>
                </a:solidFill>
                <a:effectLst/>
                <a:latin typeface="Symbol" panose="05050102010706020507" pitchFamily="18" charset="2"/>
              </a:rPr>
              <a:t>·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Times New Roman" panose="02020603050405020304" pitchFamily="18" charset="0"/>
              </a:rPr>
              <a:t>       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Arial" panose="020B0604020202020204" pitchFamily="34" charset="0"/>
              </a:rPr>
              <a:t>return date – Wednesday 14 February 2024</a:t>
            </a:r>
            <a:endParaRPr lang="en-GB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marL="0" indent="0" algn="l">
              <a:spcBef>
                <a:spcPts val="2625"/>
              </a:spcBef>
              <a:buNone/>
            </a:pPr>
            <a:r>
              <a:rPr lang="en-GB" sz="1800" b="1" i="0" dirty="0">
                <a:solidFill>
                  <a:srgbClr val="0B0C0C"/>
                </a:solidFill>
                <a:effectLst/>
                <a:latin typeface="Arial" panose="020B0604020202020204" pitchFamily="34" charset="0"/>
              </a:rPr>
              <a:t>Summer census</a:t>
            </a:r>
          </a:p>
          <a:p>
            <a:pPr marL="0" indent="0" algn="l">
              <a:spcBef>
                <a:spcPts val="2625"/>
              </a:spcBef>
              <a:buNone/>
            </a:pPr>
            <a:r>
              <a:rPr lang="en-GB" sz="1800" b="0" i="0" dirty="0">
                <a:solidFill>
                  <a:srgbClr val="0B0C0C"/>
                </a:solidFill>
                <a:effectLst/>
                <a:latin typeface="Symbol" panose="05050102010706020507" pitchFamily="18" charset="2"/>
              </a:rPr>
              <a:t>·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Times New Roman" panose="02020603050405020304" pitchFamily="18" charset="0"/>
              </a:rPr>
              <a:t>       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Arial" panose="020B0604020202020204" pitchFamily="34" charset="0"/>
              </a:rPr>
              <a:t>census date – Thursday 16 May 2024</a:t>
            </a:r>
          </a:p>
          <a:p>
            <a:pPr marL="0" indent="0" algn="l">
              <a:spcBef>
                <a:spcPts val="2625"/>
              </a:spcBef>
              <a:buNone/>
            </a:pPr>
            <a:r>
              <a:rPr lang="en-GB" sz="1800" b="0" i="0" dirty="0">
                <a:solidFill>
                  <a:srgbClr val="0B0C0C"/>
                </a:solidFill>
                <a:effectLst/>
                <a:latin typeface="Symbol" panose="05050102010706020507" pitchFamily="18" charset="2"/>
              </a:rPr>
              <a:t>·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Times New Roman" panose="02020603050405020304" pitchFamily="18" charset="0"/>
              </a:rPr>
              <a:t>       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Arial" panose="020B0604020202020204" pitchFamily="34" charset="0"/>
              </a:rPr>
              <a:t>return date – Wednesday 12 June 2024</a:t>
            </a:r>
            <a:endParaRPr lang="en-GB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FB5D5C05-8143-5A5F-1005-A95BECECA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42862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2D01EC-28A6-AA58-B549-C8CD0C5D11F7}"/>
              </a:ext>
            </a:extLst>
          </p:cNvPr>
          <p:cNvSpPr txBox="1"/>
          <p:nvPr/>
        </p:nvSpPr>
        <p:spPr>
          <a:xfrm>
            <a:off x="7734300" y="3029635"/>
            <a:ext cx="42195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Complete the school census - Generate and submit your return - Guidance - GOV.UK (www.gov.uk)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0EFFDE-F473-F057-1FB8-5BA8BB8B44A0}"/>
              </a:ext>
            </a:extLst>
          </p:cNvPr>
          <p:cNvSpPr txBox="1"/>
          <p:nvPr/>
        </p:nvSpPr>
        <p:spPr>
          <a:xfrm>
            <a:off x="7734300" y="4459378"/>
            <a:ext cx="4381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Complete the school census - Which schools and pupils to include - Guidance - GOV.UK (www.gov.uk)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3A80E-CED1-2664-FCF3-425BC0F92AC8}"/>
              </a:ext>
            </a:extLst>
          </p:cNvPr>
          <p:cNvSpPr txBox="1"/>
          <p:nvPr/>
        </p:nvSpPr>
        <p:spPr>
          <a:xfrm>
            <a:off x="7734300" y="5853797"/>
            <a:ext cx="4533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Complete the school census - Check your data - Guidance - GOV.UK (www.gov.uk)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A00F8-521E-8D8D-C026-F138801A5A0E}"/>
              </a:ext>
            </a:extLst>
          </p:cNvPr>
          <p:cNvSpPr txBox="1"/>
          <p:nvPr/>
        </p:nvSpPr>
        <p:spPr>
          <a:xfrm>
            <a:off x="7734300" y="1937436"/>
            <a:ext cx="4457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The School Census – what you need to know - The Education Hub (blog.gov.uk)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AFDFB6-99E1-1F81-5A1C-4A900DFA4C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00" t="31898" r="40078" b="35972"/>
          <a:stretch/>
        </p:blipFill>
        <p:spPr>
          <a:xfrm>
            <a:off x="552450" y="5382707"/>
            <a:ext cx="6953250" cy="14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5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1070-A873-4FE6-9A53-93DABFFEC6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Welcome and Introductions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31C4EEE-551C-4B6B-88B1-CF733AE875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Image result for hammersmith and fulham logo">
            <a:extLst>
              <a:ext uri="{FF2B5EF4-FFF2-40B4-BE49-F238E27FC236}">
                <a16:creationId xmlns:a16="http://schemas.microsoft.com/office/drawing/2014/main" id="{4FB1425F-D4B1-4F00-91C6-E745C2AD8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82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D8E1-FDEB-CDE9-09FB-A21227A4D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82000" cy="1325563"/>
          </a:xfrm>
        </p:spPr>
        <p:txBody>
          <a:bodyPr/>
          <a:lstStyle/>
          <a:p>
            <a:r>
              <a:rPr lang="en-GB" dirty="0"/>
              <a:t>October- ADHD Awareness Month- Signpost to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18D1D-8DE7-C821-7460-C42591404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7545"/>
            <a:ext cx="10515600" cy="4351338"/>
          </a:xfrm>
        </p:spPr>
        <p:txBody>
          <a:bodyPr/>
          <a:lstStyle/>
          <a:p>
            <a:endParaRPr lang="en-GB" dirty="0">
              <a:hlinkClick r:id="rId2"/>
            </a:endParaRPr>
          </a:p>
          <a:p>
            <a:endParaRPr lang="en-GB" dirty="0">
              <a:hlinkClick r:id="rId2"/>
            </a:endParaRPr>
          </a:p>
          <a:p>
            <a:endParaRPr lang="en-GB" dirty="0">
              <a:hlinkClick r:id="rId2"/>
            </a:endParaRPr>
          </a:p>
          <a:p>
            <a:endParaRPr lang="en-GB" dirty="0">
              <a:hlinkClick r:id="rId2"/>
            </a:endParaRPr>
          </a:p>
          <a:p>
            <a:endParaRPr lang="en-GB" dirty="0">
              <a:hlinkClick r:id="rId2"/>
            </a:endParaRPr>
          </a:p>
          <a:p>
            <a:endParaRPr lang="en-GB" dirty="0">
              <a:hlinkClick r:id="rId2"/>
            </a:endParaRPr>
          </a:p>
          <a:p>
            <a:endParaRPr lang="en-GB" dirty="0">
              <a:hlinkClick r:id="rId2"/>
            </a:endParaRPr>
          </a:p>
          <a:p>
            <a:r>
              <a:rPr lang="en-GB" dirty="0">
                <a:hlinkClick r:id="rId2"/>
              </a:rPr>
              <a:t>Resources Archive - ADHD Foundation : ADHD Foundation</a:t>
            </a:r>
            <a:endParaRPr lang="en-GB" dirty="0"/>
          </a:p>
        </p:txBody>
      </p:sp>
      <p:pic>
        <p:nvPicPr>
          <p:cNvPr id="1026" name="Picture 2" descr="Image result for adhd awareness month">
            <a:extLst>
              <a:ext uri="{FF2B5EF4-FFF2-40B4-BE49-F238E27FC236}">
                <a16:creationId xmlns:a16="http://schemas.microsoft.com/office/drawing/2014/main" id="{EF4AE574-4B77-EC67-7F6A-C6E50D497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90" y="1947545"/>
            <a:ext cx="37719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HD Foundation - ADHD Wise">
            <a:extLst>
              <a:ext uri="{FF2B5EF4-FFF2-40B4-BE49-F238E27FC236}">
                <a16:creationId xmlns:a16="http://schemas.microsoft.com/office/drawing/2014/main" id="{577000DC-D13F-2F2C-CAD2-D42A0EB4B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648" y="1531144"/>
            <a:ext cx="3795712" cy="379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C3798D43-6B80-4546-FCFB-38757AEDA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776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EEC4D8-5725-2DBA-257C-7D0E90D8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en-GB" sz="4800"/>
              <a:t>TES SEND Show on 13-14</a:t>
            </a:r>
            <a:r>
              <a:rPr lang="en-GB" sz="4800" baseline="30000"/>
              <a:t>th</a:t>
            </a:r>
            <a:r>
              <a:rPr lang="en-GB" sz="4800"/>
              <a:t> October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BFB14-1F63-4839-5088-6594A8577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" r="6250" b="31227"/>
          <a:stretch/>
        </p:blipFill>
        <p:spPr>
          <a:xfrm>
            <a:off x="635295" y="3401497"/>
            <a:ext cx="5150277" cy="19606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7360F-9DB8-6174-41E3-E35AC8DEE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r>
              <a:rPr lang="en-GB" sz="2000" dirty="0">
                <a:hlinkClick r:id="rId3"/>
              </a:rPr>
              <a:t>Tes SEND 2023 Registration</a:t>
            </a:r>
            <a:endParaRPr lang="en-GB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99EAEB5B-2F3E-8D45-D79A-74EBCCA4C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540240" y="0"/>
            <a:ext cx="257556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364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EC3D-A4E0-5FB0-36C4-27070C31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Inclusive Events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F27D3-1614-85F3-63D5-C1B91CFA6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hlinkClick r:id="rId2"/>
            </a:endParaRPr>
          </a:p>
          <a:p>
            <a:endParaRPr lang="en-GB" dirty="0">
              <a:hlinkClick r:id="rId2"/>
            </a:endParaRPr>
          </a:p>
          <a:p>
            <a:endParaRPr lang="en-GB" dirty="0">
              <a:hlinkClick r:id="rId2"/>
            </a:endParaRPr>
          </a:p>
          <a:p>
            <a:r>
              <a:rPr lang="en-GB" dirty="0">
                <a:hlinkClick r:id="rId2"/>
              </a:rPr>
              <a:t>Disability and accessibility-related events calendar | </a:t>
            </a:r>
            <a:r>
              <a:rPr lang="en-GB" dirty="0" err="1">
                <a:hlinkClick r:id="rId2"/>
              </a:rPr>
              <a:t>AbilityNet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4C50D-EB98-C35C-7E14-7B69044D00B0}"/>
              </a:ext>
            </a:extLst>
          </p:cNvPr>
          <p:cNvSpPr txBox="1"/>
          <p:nvPr/>
        </p:nvSpPr>
        <p:spPr>
          <a:xfrm>
            <a:off x="1028699" y="2466975"/>
            <a:ext cx="682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raise awareness and demonstrate inclusive culture- the below website helps to put items on people’s radar. </a:t>
            </a:r>
          </a:p>
        </p:txBody>
      </p:sp>
      <p:pic>
        <p:nvPicPr>
          <p:cNvPr id="5" name="Picture 2" descr="Image result for hammersmith and fulham logo">
            <a:extLst>
              <a:ext uri="{FF2B5EF4-FFF2-40B4-BE49-F238E27FC236}">
                <a16:creationId xmlns:a16="http://schemas.microsoft.com/office/drawing/2014/main" id="{EE264262-AB8B-B1FB-4B44-9CD64264E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984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E88F-53F3-4310-81D0-A20639F6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82000" cy="1325563"/>
          </a:xfrm>
        </p:spPr>
        <p:txBody>
          <a:bodyPr/>
          <a:lstStyle/>
          <a:p>
            <a:r>
              <a:rPr lang="en-GB" b="1" dirty="0">
                <a:solidFill>
                  <a:srgbClr val="3C4043"/>
                </a:solidFill>
              </a:rPr>
              <a:t>Network SENCO Forum Meeting Dates 2023/2024- ALL Face to Face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D7B62-CF65-467C-B7DE-4065ADDCD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882775"/>
            <a:ext cx="7105650" cy="4351338"/>
          </a:xfrm>
        </p:spPr>
        <p:txBody>
          <a:bodyPr>
            <a:normAutofit/>
          </a:bodyPr>
          <a:lstStyle/>
          <a:p>
            <a:r>
              <a:rPr lang="en-GB" dirty="0"/>
              <a:t>Friday 17</a:t>
            </a:r>
            <a:r>
              <a:rPr lang="en-GB" baseline="30000" dirty="0"/>
              <a:t>th</a:t>
            </a:r>
            <a:r>
              <a:rPr lang="en-GB" dirty="0"/>
              <a:t> November @ 3 Shortlands 2pm-4pm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Wednesday 7</a:t>
            </a:r>
            <a:r>
              <a:rPr lang="en-GB" b="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February-Time and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enue TBC</a:t>
            </a:r>
            <a:endParaRPr lang="en-GB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Tuesday 12</a:t>
            </a:r>
            <a:r>
              <a:rPr lang="en-GB" b="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March- Time and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enue TBC</a:t>
            </a:r>
            <a:endParaRPr lang="en-GB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Wednesday 22</a:t>
            </a:r>
            <a:r>
              <a:rPr lang="en-GB" b="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May- Time and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enue TBC</a:t>
            </a:r>
            <a:endParaRPr lang="en-GB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Tuesday 2</a:t>
            </a:r>
            <a:r>
              <a:rPr lang="en-GB" b="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July- Time and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enue TBC</a:t>
            </a:r>
            <a:endParaRPr lang="en-GB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7D09D1BC-AC27-4415-B7C0-313E7469F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B18A4E-846B-A328-2BCB-04025E155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66" t="33843" r="23584" b="24000"/>
          <a:stretch/>
        </p:blipFill>
        <p:spPr>
          <a:xfrm>
            <a:off x="8987472" y="2722086"/>
            <a:ext cx="2895600" cy="2891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7EA9E2-056A-E1C0-8B1E-F847181A215F}"/>
              </a:ext>
            </a:extLst>
          </p:cNvPr>
          <p:cNvSpPr txBox="1"/>
          <p:nvPr/>
        </p:nvSpPr>
        <p:spPr>
          <a:xfrm>
            <a:off x="9190355" y="5442109"/>
            <a:ext cx="25730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4"/>
              </a:rPr>
              <a:t>https://forms.office.com/Pages/ResponsePage.aspx?id=FcHYUH-3lUOjujtAfK8NiOFivPgAMFBDmi1Vtlt5L6tURUZFSVNTRU9XUk9GWVRCTEpTQ1RWRllBQS4u</a:t>
            </a:r>
            <a:endParaRPr lang="en-GB" sz="1200" dirty="0"/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188DD-7434-DC7C-7934-C4EBFEEC5820}"/>
              </a:ext>
            </a:extLst>
          </p:cNvPr>
          <p:cNvSpPr txBox="1"/>
          <p:nvPr/>
        </p:nvSpPr>
        <p:spPr>
          <a:xfrm>
            <a:off x="9107170" y="1415891"/>
            <a:ext cx="26562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your setting are prepared to host, please either scan the QR code or click the link to register your interest. </a:t>
            </a:r>
          </a:p>
        </p:txBody>
      </p:sp>
    </p:spTree>
    <p:extLst>
      <p:ext uri="{BB962C8B-B14F-4D97-AF65-F5344CB8AC3E}">
        <p14:creationId xmlns:p14="http://schemas.microsoft.com/office/powerpoint/2010/main" val="2424503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AB0B8-CECB-9DD0-68F3-9296D14707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attending and your attention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4751C-E83D-9033-4254-3440F4655C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331A8727-B76C-1E45-B9A4-0BD1695D0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028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BAF75-2A9B-43ED-99D8-B2148523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00" y="322457"/>
            <a:ext cx="3588148" cy="4363844"/>
          </a:xfrm>
        </p:spPr>
        <p:txBody>
          <a:bodyPr anchor="t">
            <a:normAutofit/>
          </a:bodyPr>
          <a:lstStyle/>
          <a:p>
            <a:r>
              <a:rPr lang="en-GB" sz="3100" dirty="0">
                <a:solidFill>
                  <a:srgbClr val="FFFFFF"/>
                </a:solidFill>
              </a:rPr>
              <a:t>Whistle Stop Tour-</a:t>
            </a:r>
            <a:br>
              <a:rPr lang="en-GB" sz="3100" dirty="0">
                <a:solidFill>
                  <a:srgbClr val="FFFFFF"/>
                </a:solidFill>
              </a:rPr>
            </a:br>
            <a:r>
              <a:rPr lang="en-GB" sz="3100" dirty="0">
                <a:solidFill>
                  <a:srgbClr val="FFFFFF"/>
                </a:solidFill>
              </a:rPr>
              <a:t>A bit about me</a:t>
            </a:r>
            <a:br>
              <a:rPr lang="en-GB" sz="3100" dirty="0">
                <a:solidFill>
                  <a:srgbClr val="FFFFFF"/>
                </a:solidFill>
              </a:rPr>
            </a:br>
            <a:br>
              <a:rPr lang="en-GB" sz="3100" dirty="0">
                <a:solidFill>
                  <a:srgbClr val="FFFFFF"/>
                </a:solidFill>
              </a:rPr>
            </a:br>
            <a:br>
              <a:rPr lang="en-GB" sz="3100" dirty="0">
                <a:solidFill>
                  <a:srgbClr val="FFFFFF"/>
                </a:solidFill>
              </a:rPr>
            </a:br>
            <a:br>
              <a:rPr lang="en-GB" sz="3100" dirty="0">
                <a:solidFill>
                  <a:srgbClr val="FFFFFF"/>
                </a:solidFill>
              </a:rPr>
            </a:br>
            <a:br>
              <a:rPr lang="en-GB" sz="3100" dirty="0">
                <a:solidFill>
                  <a:srgbClr val="FFFFFF"/>
                </a:solidFill>
              </a:rPr>
            </a:br>
            <a:br>
              <a:rPr lang="en-GB" sz="3100" dirty="0">
                <a:solidFill>
                  <a:srgbClr val="FFFFFF"/>
                </a:solidFill>
              </a:rPr>
            </a:br>
            <a:br>
              <a:rPr lang="en-GB" sz="3100" dirty="0">
                <a:solidFill>
                  <a:srgbClr val="FFFFFF"/>
                </a:solidFill>
              </a:rPr>
            </a:br>
            <a:br>
              <a:rPr lang="en-GB" sz="3100" dirty="0">
                <a:solidFill>
                  <a:srgbClr val="FFFFFF"/>
                </a:solidFill>
              </a:rPr>
            </a:br>
            <a:r>
              <a:rPr lang="en-GB" sz="3100" dirty="0">
                <a:solidFill>
                  <a:srgbClr val="FFFFFF"/>
                </a:solidFill>
              </a:rPr>
              <a:t>My interests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E2218-DE57-4EE8-8A48-AF20D2A20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0022" y="100901"/>
            <a:ext cx="5838463" cy="262317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1600" dirty="0"/>
              <a:t>My Background:- </a:t>
            </a:r>
          </a:p>
          <a:p>
            <a:r>
              <a:rPr lang="en-GB" sz="1600" dirty="0"/>
              <a:t>Secondary School PE Teacher</a:t>
            </a:r>
          </a:p>
          <a:p>
            <a:r>
              <a:rPr lang="en-GB" sz="1600" dirty="0"/>
              <a:t>Head of Year 9&amp;11 at the same time whilst teaching PE</a:t>
            </a:r>
          </a:p>
          <a:p>
            <a:r>
              <a:rPr lang="en-GB" sz="1600" dirty="0"/>
              <a:t>SENCo</a:t>
            </a:r>
          </a:p>
          <a:p>
            <a:r>
              <a:rPr lang="en-GB" sz="1600" dirty="0"/>
              <a:t>Assistant Head and SENCo</a:t>
            </a:r>
          </a:p>
          <a:p>
            <a:r>
              <a:rPr lang="en-GB" sz="1600" dirty="0"/>
              <a:t>Trust Lead SENCo and Assistant Head</a:t>
            </a:r>
          </a:p>
          <a:p>
            <a:r>
              <a:rPr lang="en-GB" sz="1600" dirty="0"/>
              <a:t>SEND Adviser</a:t>
            </a:r>
          </a:p>
          <a:p>
            <a:r>
              <a:rPr lang="en-GB" sz="1600" dirty="0"/>
              <a:t>Now here</a:t>
            </a:r>
          </a:p>
          <a:p>
            <a:pPr marL="0" indent="0">
              <a:buNone/>
            </a:pPr>
            <a:endParaRPr lang="en-GB" sz="1600" dirty="0"/>
          </a:p>
          <a:p>
            <a:pPr marL="0" indent="0" algn="ctr">
              <a:buNone/>
            </a:pPr>
            <a:r>
              <a:rPr lang="en-GB" sz="2600" dirty="0"/>
              <a:t>My Passion:-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Image result for hammersmith and fulham logo">
            <a:extLst>
              <a:ext uri="{FF2B5EF4-FFF2-40B4-BE49-F238E27FC236}">
                <a16:creationId xmlns:a16="http://schemas.microsoft.com/office/drawing/2014/main" id="{B7EEE4D5-25F2-4461-8855-B395FBD75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10172700" y="0"/>
            <a:ext cx="1943100" cy="10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istle Stop - Brand New &amp; Sealed - Picture 1 of 1">
            <a:extLst>
              <a:ext uri="{FF2B5EF4-FFF2-40B4-BE49-F238E27FC236}">
                <a16:creationId xmlns:a16="http://schemas.microsoft.com/office/drawing/2014/main" id="{EAE7190D-90EA-48D2-962C-06011ACC1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5" t="26576" r="23632" b="20624"/>
          <a:stretch/>
        </p:blipFill>
        <p:spPr bwMode="auto">
          <a:xfrm>
            <a:off x="160886" y="1573400"/>
            <a:ext cx="277618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1D282C-4974-4A85-8584-7724097E4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9" t="15772" r="23501" b="38000"/>
          <a:stretch/>
        </p:blipFill>
        <p:spPr>
          <a:xfrm>
            <a:off x="4123064" y="2771700"/>
            <a:ext cx="5396219" cy="1978488"/>
          </a:xfrm>
          <a:prstGeom prst="rect">
            <a:avLst/>
          </a:prstGeom>
        </p:spPr>
      </p:pic>
      <p:pic>
        <p:nvPicPr>
          <p:cNvPr id="9" name="Picture 8" descr="A person in a wheelchair and a child in a stadium&#10;&#10;Description automatically generated">
            <a:extLst>
              <a:ext uri="{FF2B5EF4-FFF2-40B4-BE49-F238E27FC236}">
                <a16:creationId xmlns:a16="http://schemas.microsoft.com/office/drawing/2014/main" id="{505A4F4E-1AF5-4780-ADD5-C43A020F20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t="19541"/>
          <a:stretch/>
        </p:blipFill>
        <p:spPr>
          <a:xfrm rot="5400000">
            <a:off x="9778273" y="2465088"/>
            <a:ext cx="2019375" cy="2537349"/>
          </a:xfrm>
          <a:prstGeom prst="rect">
            <a:avLst/>
          </a:prstGeom>
        </p:spPr>
      </p:pic>
      <p:pic>
        <p:nvPicPr>
          <p:cNvPr id="2052" name="Picture 4" descr="Image result for Harry Potter Hogwarts Logo">
            <a:extLst>
              <a:ext uri="{FF2B5EF4-FFF2-40B4-BE49-F238E27FC236}">
                <a16:creationId xmlns:a16="http://schemas.microsoft.com/office/drawing/2014/main" id="{38D27C55-0157-4D04-B06B-91EC3D09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4" y="4686301"/>
            <a:ext cx="1777642" cy="161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isney castle logo">
            <a:extLst>
              <a:ext uri="{FF2B5EF4-FFF2-40B4-BE49-F238E27FC236}">
                <a16:creationId xmlns:a16="http://schemas.microsoft.com/office/drawing/2014/main" id="{04568C5D-965F-40FB-8C99-AE4FCD8A6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53" y="4665859"/>
            <a:ext cx="2009052" cy="165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Inclusive Symbol">
            <a:extLst>
              <a:ext uri="{FF2B5EF4-FFF2-40B4-BE49-F238E27FC236}">
                <a16:creationId xmlns:a16="http://schemas.microsoft.com/office/drawing/2014/main" id="{FC2D7816-C400-4818-9B00-9D7EAB415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84" y="4750188"/>
            <a:ext cx="3562601" cy="212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person taking a selfie in a stadium&#10;&#10;Description automatically generated">
            <a:extLst>
              <a:ext uri="{FF2B5EF4-FFF2-40B4-BE49-F238E27FC236}">
                <a16:creationId xmlns:a16="http://schemas.microsoft.com/office/drawing/2014/main" id="{9CDB39D8-F484-4E7C-889D-156B7FE4B7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4750188"/>
            <a:ext cx="1871590" cy="1978488"/>
          </a:xfrm>
          <a:prstGeom prst="rect">
            <a:avLst/>
          </a:prstGeom>
        </p:spPr>
      </p:pic>
      <p:pic>
        <p:nvPicPr>
          <p:cNvPr id="10" name="Picture 9" descr="A person and person with a child posing for a picture&#10;&#10;Description automatically generated">
            <a:extLst>
              <a:ext uri="{FF2B5EF4-FFF2-40B4-BE49-F238E27FC236}">
                <a16:creationId xmlns:a16="http://schemas.microsoft.com/office/drawing/2014/main" id="{D04E2297-702E-499A-ABE2-82DB26CD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89" y="4665859"/>
            <a:ext cx="2308889" cy="21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2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40F7-1318-644E-31BD-A84F8E954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44" y="1209674"/>
            <a:ext cx="2734976" cy="3863101"/>
          </a:xfrm>
        </p:spPr>
        <p:txBody>
          <a:bodyPr>
            <a:normAutofit/>
          </a:bodyPr>
          <a:lstStyle/>
          <a:p>
            <a:r>
              <a:rPr lang="en-GB" dirty="0"/>
              <a:t>Overview of Area SENCo role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7AA249-9EA3-04EF-F6FB-E38CD3B6EF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6612304"/>
              </p:ext>
            </p:extLst>
          </p:nvPr>
        </p:nvGraphicFramePr>
        <p:xfrm>
          <a:off x="3119121" y="949286"/>
          <a:ext cx="5953762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A6F86085-5832-4640-AE64-AFC2DE5A2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393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44EBE-2357-1331-0B19-92218528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en-GB" sz="3200" dirty="0"/>
              <a:t>My role as Area SENCo in a Nutshell.</a:t>
            </a: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Provide professional leadership and guidance to ALL  SENCos across the borough and ensure that SEND policy and initiatives are being implemented effectively. </a:t>
            </a:r>
            <a:r>
              <a:rPr lang="en-GB" sz="2000" kern="1200" dirty="0">
                <a:latin typeface="+mn-lt"/>
                <a:ea typeface="+mn-ea"/>
                <a:cs typeface="+mn-cs"/>
              </a:rPr>
              <a:t>Be the link between H&amp;F and all settings on SEND Related matters </a:t>
            </a:r>
            <a:r>
              <a:rPr lang="en-GB" sz="2000" dirty="0">
                <a:latin typeface="+mn-lt"/>
                <a:ea typeface="+mn-ea"/>
                <a:cs typeface="+mn-cs"/>
              </a:rPr>
              <a:t>whilst</a:t>
            </a:r>
            <a:r>
              <a:rPr lang="en-GB" sz="2000" kern="1200" dirty="0">
                <a:latin typeface="+mn-lt"/>
                <a:ea typeface="+mn-ea"/>
                <a:cs typeface="+mn-cs"/>
              </a:rPr>
              <a:t> supporting CYP and families with SEND and Neurodivergent conditions.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B14C8E-F323-4FE8-90B0-4641D19F0090}"/>
              </a:ext>
            </a:extLst>
          </p:cNvPr>
          <p:cNvSpPr txBox="1"/>
          <p:nvPr/>
        </p:nvSpPr>
        <p:spPr>
          <a:xfrm>
            <a:off x="1571625" y="5010150"/>
            <a:ext cx="809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And I can’t wait to see you all face to face</a:t>
            </a:r>
          </a:p>
        </p:txBody>
      </p:sp>
      <p:pic>
        <p:nvPicPr>
          <p:cNvPr id="8" name="Picture 2" descr="Image result for hammersmith and fulham logo">
            <a:extLst>
              <a:ext uri="{FF2B5EF4-FFF2-40B4-BE49-F238E27FC236}">
                <a16:creationId xmlns:a16="http://schemas.microsoft.com/office/drawing/2014/main" id="{06401DEE-2BEF-4A73-ACD9-E1CD6AE80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846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4DB70F-FC96-06E8-3D27-E4B65885D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8" t="26086" r="37595" b="15293"/>
          <a:stretch/>
        </p:blipFill>
        <p:spPr>
          <a:xfrm>
            <a:off x="355600" y="792480"/>
            <a:ext cx="11572240" cy="584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7EC1BD-7EC1-2B40-C80C-FD811EEDD787}"/>
              </a:ext>
            </a:extLst>
          </p:cNvPr>
          <p:cNvSpPr txBox="1"/>
          <p:nvPr/>
        </p:nvSpPr>
        <p:spPr>
          <a:xfrm>
            <a:off x="590550" y="223520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dirty="0">
                <a:effectLst/>
              </a:rPr>
              <a:t>JCT update </a:t>
            </a:r>
            <a:r>
              <a:rPr lang="en-GB" sz="3200" dirty="0"/>
              <a:t>Alison Leao</a:t>
            </a:r>
          </a:p>
          <a:p>
            <a:endParaRPr lang="en-GB" dirty="0"/>
          </a:p>
        </p:txBody>
      </p:sp>
      <p:pic>
        <p:nvPicPr>
          <p:cNvPr id="8" name="Picture 2" descr="Image result for hammersmith and fulham logo">
            <a:extLst>
              <a:ext uri="{FF2B5EF4-FFF2-40B4-BE49-F238E27FC236}">
                <a16:creationId xmlns:a16="http://schemas.microsoft.com/office/drawing/2014/main" id="{CD17D8B1-D9E5-20F6-544D-2BE8EF418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10248900" y="0"/>
            <a:ext cx="1866900" cy="82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491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95E5C-E867-43DA-B623-079C72C12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i="0" dirty="0">
                <a:effectLst/>
              </a:rPr>
              <a:t>Annual Review Guidance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235977-C229-4706-80CE-A60390DC61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en-US" dirty="0"/>
              <a:t>Jack O’Donoghue</a:t>
            </a:r>
          </a:p>
          <a:p>
            <a:endParaRPr lang="en-GB" dirty="0"/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033C00F3-EEA3-43F1-BF64-8303CD2AF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4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8C0B94-E001-D97D-D8A5-A50918C00A9F}"/>
              </a:ext>
            </a:extLst>
          </p:cNvPr>
          <p:cNvSpPr txBox="1"/>
          <p:nvPr/>
        </p:nvSpPr>
        <p:spPr>
          <a:xfrm>
            <a:off x="2021840" y="2136339"/>
            <a:ext cx="89611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3600" b="1" dirty="0"/>
              <a:t>Improving the quality of EHCPs:</a:t>
            </a:r>
          </a:p>
          <a:p>
            <a:r>
              <a:rPr lang="en-GB" altLang="en-US" sz="3600" b="1" dirty="0"/>
              <a:t>Refreshing the Annual Review Guidance</a:t>
            </a:r>
          </a:p>
          <a:p>
            <a:endParaRPr lang="en-GB" altLang="en-US" sz="3600" b="1" dirty="0"/>
          </a:p>
          <a:p>
            <a:r>
              <a:rPr lang="en-GB" altLang="en-US" sz="3600" b="1" dirty="0"/>
              <a:t>SENCO Forum </a:t>
            </a:r>
          </a:p>
          <a:p>
            <a:r>
              <a:rPr lang="en-GB" altLang="en-US" sz="3600" b="1" dirty="0"/>
              <a:t>October 2023</a:t>
            </a:r>
          </a:p>
          <a:p>
            <a:endParaRPr lang="en-GB" altLang="en-US" sz="1800" b="1" dirty="0"/>
          </a:p>
          <a:p>
            <a:endParaRPr lang="en-GB" altLang="en-US" sz="1800" b="1" dirty="0"/>
          </a:p>
          <a:p>
            <a:endParaRPr lang="en-GB" altLang="en-US" sz="1800" b="1" dirty="0">
              <a:solidFill>
                <a:schemeClr val="bg1"/>
              </a:solidFill>
            </a:endParaRPr>
          </a:p>
          <a:p>
            <a:r>
              <a:rPr lang="en-GB" altLang="en-US" dirty="0">
                <a:solidFill>
                  <a:schemeClr val="bg1"/>
                </a:solidFill>
              </a:rPr>
              <a:t>Jack O’Donoghue</a:t>
            </a:r>
          </a:p>
        </p:txBody>
      </p:sp>
      <p:pic>
        <p:nvPicPr>
          <p:cNvPr id="4" name="Picture 2" descr="Image result for hammersmith and fulham logo">
            <a:extLst>
              <a:ext uri="{FF2B5EF4-FFF2-40B4-BE49-F238E27FC236}">
                <a16:creationId xmlns:a16="http://schemas.microsoft.com/office/drawing/2014/main" id="{CB4A4CF1-EBD1-26F7-2C68-5E460CB3D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6464"/>
          <a:stretch/>
        </p:blipFill>
        <p:spPr bwMode="auto">
          <a:xfrm>
            <a:off x="9220200" y="0"/>
            <a:ext cx="2895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330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1421</Words>
  <Application>Microsoft Office PowerPoint</Application>
  <PresentationFormat>Widescreen</PresentationFormat>
  <Paragraphs>193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ADLaM Display</vt:lpstr>
      <vt:lpstr>Arial</vt:lpstr>
      <vt:lpstr>Calibri</vt:lpstr>
      <vt:lpstr>Calibri Light</vt:lpstr>
      <vt:lpstr>Rockwell</vt:lpstr>
      <vt:lpstr>Symbol</vt:lpstr>
      <vt:lpstr>Times New Roman</vt:lpstr>
      <vt:lpstr>TT Chocolates</vt:lpstr>
      <vt:lpstr>TT Chocolates Bold</vt:lpstr>
      <vt:lpstr>TT Chocolates Bold Italics</vt:lpstr>
      <vt:lpstr>Office Theme</vt:lpstr>
      <vt:lpstr>Welcome to Network SENCo Forum Meeting</vt:lpstr>
      <vt:lpstr>Agenda</vt:lpstr>
      <vt:lpstr>Welcome and Introductions</vt:lpstr>
      <vt:lpstr>Whistle Stop Tour- A bit about me        My interests</vt:lpstr>
      <vt:lpstr>Overview of Area SENCo role</vt:lpstr>
      <vt:lpstr>My role as Area SENCo in a Nutshell.   Provide professional leadership and guidance to ALL  SENCos across the borough and ensure that SEND policy and initiatives are being implemented effectively. Be the link between H&amp;F and all settings on SEND Related matters whilst supporting CYP and families with SEND and Neurodivergent conditions. </vt:lpstr>
      <vt:lpstr>PowerPoint Presentation</vt:lpstr>
      <vt:lpstr>Annual Review Guidance</vt:lpstr>
      <vt:lpstr>PowerPoint Presentation</vt:lpstr>
      <vt:lpstr>What are we aiming to achieve?</vt:lpstr>
      <vt:lpstr>Improving the quality and timeliness  of Annual Reviews – what are we  doing?</vt:lpstr>
      <vt:lpstr>Additional Tools to upload to  Local Offer</vt:lpstr>
      <vt:lpstr>Next Steps</vt:lpstr>
      <vt:lpstr>EHCNA documentation</vt:lpstr>
      <vt:lpstr>H&amp;F notices</vt:lpstr>
      <vt:lpstr>PowerPoint Presentation</vt:lpstr>
      <vt:lpstr>PowerPoint Presentation</vt:lpstr>
      <vt:lpstr>PowerPoint Presentation</vt:lpstr>
      <vt:lpstr>PowerPoint Presentation</vt:lpstr>
      <vt:lpstr>H&amp;F Local Offer</vt:lpstr>
      <vt:lpstr>H&amp;F Ordinarily Available Provision</vt:lpstr>
      <vt:lpstr>H&amp;F School Improvement- EBSA Survey</vt:lpstr>
      <vt:lpstr>H&amp;F SEN OT Online Survey</vt:lpstr>
      <vt:lpstr>InSpire Coffee Mornings 2023-24</vt:lpstr>
      <vt:lpstr>Parents Active- Parentsactive – Realising our children's rights</vt:lpstr>
      <vt:lpstr>Employment Pathways</vt:lpstr>
      <vt:lpstr>Learning Partnership Website- Training Offers</vt:lpstr>
      <vt:lpstr>EHCP Panel Meetings</vt:lpstr>
      <vt:lpstr>Schools 2023 to 2024 census dates </vt:lpstr>
      <vt:lpstr>October- ADHD Awareness Month- Signpost to resources</vt:lpstr>
      <vt:lpstr>TES SEND Show on 13-14th October</vt:lpstr>
      <vt:lpstr>Inclusive Events Calendar</vt:lpstr>
      <vt:lpstr>Network SENCO Forum Meeting Dates 2023/2024- ALL Face to Face</vt:lpstr>
      <vt:lpstr>Thank you for attending and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Network SENCo Forum Meeting</dc:title>
  <dc:creator>Bateman James: H&amp;F</dc:creator>
  <cp:lastModifiedBy>Bateman James: H&amp;F</cp:lastModifiedBy>
  <cp:revision>1</cp:revision>
  <dcterms:created xsi:type="dcterms:W3CDTF">2023-10-02T07:57:42Z</dcterms:created>
  <dcterms:modified xsi:type="dcterms:W3CDTF">2023-10-04T12:40:31Z</dcterms:modified>
</cp:coreProperties>
</file>