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8" r:id="rId10"/>
    <p:sldId id="264" r:id="rId11"/>
    <p:sldId id="26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75400F-E8F4-44AF-BE02-37911833E1B5}" v="2" dt="2023-11-17T08:18:11.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eman James: H&amp;F" userId="f8bc62e1-3000-4350-9a2d-55b65b792fab" providerId="ADAL" clId="{6075400F-E8F4-44AF-BE02-37911833E1B5}"/>
    <pc:docChg chg="custSel modSld">
      <pc:chgData name="Bateman James: H&amp;F" userId="f8bc62e1-3000-4350-9a2d-55b65b792fab" providerId="ADAL" clId="{6075400F-E8F4-44AF-BE02-37911833E1B5}" dt="2023-11-17T08:20:39.403" v="51" actId="2711"/>
      <pc:docMkLst>
        <pc:docMk/>
      </pc:docMkLst>
      <pc:sldChg chg="modSp mod">
        <pc:chgData name="Bateman James: H&amp;F" userId="f8bc62e1-3000-4350-9a2d-55b65b792fab" providerId="ADAL" clId="{6075400F-E8F4-44AF-BE02-37911833E1B5}" dt="2023-11-17T08:20:23.539" v="49" actId="2711"/>
        <pc:sldMkLst>
          <pc:docMk/>
          <pc:sldMk cId="2296444198" sldId="256"/>
        </pc:sldMkLst>
        <pc:spChg chg="mod">
          <ac:chgData name="Bateman James: H&amp;F" userId="f8bc62e1-3000-4350-9a2d-55b65b792fab" providerId="ADAL" clId="{6075400F-E8F4-44AF-BE02-37911833E1B5}" dt="2023-11-17T08:20:23.539" v="49" actId="2711"/>
          <ac:spMkLst>
            <pc:docMk/>
            <pc:sldMk cId="2296444198" sldId="256"/>
            <ac:spMk id="2" creationId="{472E7424-C05E-4A1A-8349-06CF978562B2}"/>
          </ac:spMkLst>
        </pc:spChg>
      </pc:sldChg>
      <pc:sldChg chg="modSp mod">
        <pc:chgData name="Bateman James: H&amp;F" userId="f8bc62e1-3000-4350-9a2d-55b65b792fab" providerId="ADAL" clId="{6075400F-E8F4-44AF-BE02-37911833E1B5}" dt="2023-11-17T08:20:39.403" v="51" actId="2711"/>
        <pc:sldMkLst>
          <pc:docMk/>
          <pc:sldMk cId="2366172407" sldId="257"/>
        </pc:sldMkLst>
        <pc:spChg chg="mod">
          <ac:chgData name="Bateman James: H&amp;F" userId="f8bc62e1-3000-4350-9a2d-55b65b792fab" providerId="ADAL" clId="{6075400F-E8F4-44AF-BE02-37911833E1B5}" dt="2023-11-17T08:20:39.403" v="51" actId="2711"/>
          <ac:spMkLst>
            <pc:docMk/>
            <pc:sldMk cId="2366172407" sldId="257"/>
            <ac:spMk id="3" creationId="{90D53D89-CBB3-45B4-BF52-482BDF1D8A22}"/>
          </ac:spMkLst>
        </pc:spChg>
        <pc:spChg chg="mod">
          <ac:chgData name="Bateman James: H&amp;F" userId="f8bc62e1-3000-4350-9a2d-55b65b792fab" providerId="ADAL" clId="{6075400F-E8F4-44AF-BE02-37911833E1B5}" dt="2023-11-17T08:20:32.642" v="50" actId="2711"/>
          <ac:spMkLst>
            <pc:docMk/>
            <pc:sldMk cId="2366172407" sldId="257"/>
            <ac:spMk id="5" creationId="{4951DB57-C6A9-4B4C-BB89-F22E0D3518A6}"/>
          </ac:spMkLst>
        </pc:spChg>
      </pc:sldChg>
      <pc:sldChg chg="modSp mod">
        <pc:chgData name="Bateman James: H&amp;F" userId="f8bc62e1-3000-4350-9a2d-55b65b792fab" providerId="ADAL" clId="{6075400F-E8F4-44AF-BE02-37911833E1B5}" dt="2023-11-17T08:17:15.976" v="13" actId="14100"/>
        <pc:sldMkLst>
          <pc:docMk/>
          <pc:sldMk cId="1471139497" sldId="258"/>
        </pc:sldMkLst>
        <pc:spChg chg="mod">
          <ac:chgData name="Bateman James: H&amp;F" userId="f8bc62e1-3000-4350-9a2d-55b65b792fab" providerId="ADAL" clId="{6075400F-E8F4-44AF-BE02-37911833E1B5}" dt="2023-11-17T08:17:15.976" v="13" actId="14100"/>
          <ac:spMkLst>
            <pc:docMk/>
            <pc:sldMk cId="1471139497" sldId="258"/>
            <ac:spMk id="2" creationId="{91E78D28-C1FE-40E3-993A-9E0F572968EB}"/>
          </ac:spMkLst>
        </pc:spChg>
        <pc:spChg chg="mod">
          <ac:chgData name="Bateman James: H&amp;F" userId="f8bc62e1-3000-4350-9a2d-55b65b792fab" providerId="ADAL" clId="{6075400F-E8F4-44AF-BE02-37911833E1B5}" dt="2023-11-17T08:16:57.775" v="11" actId="404"/>
          <ac:spMkLst>
            <pc:docMk/>
            <pc:sldMk cId="1471139497" sldId="258"/>
            <ac:spMk id="3" creationId="{9EF03C8F-F648-458A-A9A4-038E76B6FFBE}"/>
          </ac:spMkLst>
        </pc:spChg>
      </pc:sldChg>
      <pc:sldChg chg="modSp mod">
        <pc:chgData name="Bateman James: H&amp;F" userId="f8bc62e1-3000-4350-9a2d-55b65b792fab" providerId="ADAL" clId="{6075400F-E8F4-44AF-BE02-37911833E1B5}" dt="2023-11-17T08:17:26.716" v="15" actId="1076"/>
        <pc:sldMkLst>
          <pc:docMk/>
          <pc:sldMk cId="3221383007" sldId="259"/>
        </pc:sldMkLst>
        <pc:spChg chg="mod">
          <ac:chgData name="Bateman James: H&amp;F" userId="f8bc62e1-3000-4350-9a2d-55b65b792fab" providerId="ADAL" clId="{6075400F-E8F4-44AF-BE02-37911833E1B5}" dt="2023-11-17T08:17:26.716" v="15" actId="1076"/>
          <ac:spMkLst>
            <pc:docMk/>
            <pc:sldMk cId="3221383007" sldId="259"/>
            <ac:spMk id="2" creationId="{C985D9BF-72A2-44C9-8C1F-D18DA251EB60}"/>
          </ac:spMkLst>
        </pc:spChg>
        <pc:spChg chg="mod">
          <ac:chgData name="Bateman James: H&amp;F" userId="f8bc62e1-3000-4350-9a2d-55b65b792fab" providerId="ADAL" clId="{6075400F-E8F4-44AF-BE02-37911833E1B5}" dt="2023-11-17T08:16:42.399" v="2" actId="403"/>
          <ac:spMkLst>
            <pc:docMk/>
            <pc:sldMk cId="3221383007" sldId="259"/>
            <ac:spMk id="3" creationId="{FD40887E-A06B-432F-B725-499744D0AF46}"/>
          </ac:spMkLst>
        </pc:spChg>
      </pc:sldChg>
      <pc:sldChg chg="modSp mod">
        <pc:chgData name="Bateman James: H&amp;F" userId="f8bc62e1-3000-4350-9a2d-55b65b792fab" providerId="ADAL" clId="{6075400F-E8F4-44AF-BE02-37911833E1B5}" dt="2023-11-17T08:17:48.525" v="18" actId="14100"/>
        <pc:sldMkLst>
          <pc:docMk/>
          <pc:sldMk cId="1700420386" sldId="260"/>
        </pc:sldMkLst>
        <pc:spChg chg="mod">
          <ac:chgData name="Bateman James: H&amp;F" userId="f8bc62e1-3000-4350-9a2d-55b65b792fab" providerId="ADAL" clId="{6075400F-E8F4-44AF-BE02-37911833E1B5}" dt="2023-11-17T08:17:48.525" v="18" actId="14100"/>
          <ac:spMkLst>
            <pc:docMk/>
            <pc:sldMk cId="1700420386" sldId="260"/>
            <ac:spMk id="2" creationId="{0382F0CB-F488-4554-B32B-9C1B44623235}"/>
          </ac:spMkLst>
        </pc:spChg>
        <pc:spChg chg="mod">
          <ac:chgData name="Bateman James: H&amp;F" userId="f8bc62e1-3000-4350-9a2d-55b65b792fab" providerId="ADAL" clId="{6075400F-E8F4-44AF-BE02-37911833E1B5}" dt="2023-11-17T08:16:37.511" v="1" actId="403"/>
          <ac:spMkLst>
            <pc:docMk/>
            <pc:sldMk cId="1700420386" sldId="260"/>
            <ac:spMk id="3" creationId="{A4941B92-7C72-4E4C-A222-EAE67AE8B8AF}"/>
          </ac:spMkLst>
        </pc:spChg>
      </pc:sldChg>
      <pc:sldChg chg="modSp mod">
        <pc:chgData name="Bateman James: H&amp;F" userId="f8bc62e1-3000-4350-9a2d-55b65b792fab" providerId="ADAL" clId="{6075400F-E8F4-44AF-BE02-37911833E1B5}" dt="2023-11-17T08:18:15.931" v="25" actId="14100"/>
        <pc:sldMkLst>
          <pc:docMk/>
          <pc:sldMk cId="2490547288" sldId="261"/>
        </pc:sldMkLst>
        <pc:spChg chg="mod">
          <ac:chgData name="Bateman James: H&amp;F" userId="f8bc62e1-3000-4350-9a2d-55b65b792fab" providerId="ADAL" clId="{6075400F-E8F4-44AF-BE02-37911833E1B5}" dt="2023-11-17T08:18:15.931" v="25" actId="14100"/>
          <ac:spMkLst>
            <pc:docMk/>
            <pc:sldMk cId="2490547288" sldId="261"/>
            <ac:spMk id="2" creationId="{C9D6160A-EE79-44CF-B6A2-EC17D80F1411}"/>
          </ac:spMkLst>
        </pc:spChg>
        <pc:spChg chg="mod">
          <ac:chgData name="Bateman James: H&amp;F" userId="f8bc62e1-3000-4350-9a2d-55b65b792fab" providerId="ADAL" clId="{6075400F-E8F4-44AF-BE02-37911833E1B5}" dt="2023-11-17T08:16:30.840" v="0" actId="403"/>
          <ac:spMkLst>
            <pc:docMk/>
            <pc:sldMk cId="2490547288" sldId="261"/>
            <ac:spMk id="3" creationId="{DE85C1B4-10D8-42ED-BEA9-B723474F94A1}"/>
          </ac:spMkLst>
        </pc:spChg>
        <pc:picChg chg="mod">
          <ac:chgData name="Bateman James: H&amp;F" userId="f8bc62e1-3000-4350-9a2d-55b65b792fab" providerId="ADAL" clId="{6075400F-E8F4-44AF-BE02-37911833E1B5}" dt="2023-11-17T08:18:11.846" v="24" actId="1076"/>
          <ac:picMkLst>
            <pc:docMk/>
            <pc:sldMk cId="2490547288" sldId="261"/>
            <ac:picMk id="4" creationId="{E6296E53-DE75-4555-9385-2DF56C6D0AD5}"/>
          </ac:picMkLst>
        </pc:picChg>
      </pc:sldChg>
      <pc:sldChg chg="modSp mod">
        <pc:chgData name="Bateman James: H&amp;F" userId="f8bc62e1-3000-4350-9a2d-55b65b792fab" providerId="ADAL" clId="{6075400F-E8F4-44AF-BE02-37911833E1B5}" dt="2023-11-17T08:19:25.977" v="43" actId="2711"/>
        <pc:sldMkLst>
          <pc:docMk/>
          <pc:sldMk cId="3326572011" sldId="262"/>
        </pc:sldMkLst>
        <pc:spChg chg="mod">
          <ac:chgData name="Bateman James: H&amp;F" userId="f8bc62e1-3000-4350-9a2d-55b65b792fab" providerId="ADAL" clId="{6075400F-E8F4-44AF-BE02-37911833E1B5}" dt="2023-11-17T08:19:25.977" v="43" actId="2711"/>
          <ac:spMkLst>
            <pc:docMk/>
            <pc:sldMk cId="3326572011" sldId="262"/>
            <ac:spMk id="2" creationId="{FF9BAF75-2A9B-43ED-99D8-B214852347CB}"/>
          </ac:spMkLst>
        </pc:spChg>
        <pc:spChg chg="mod">
          <ac:chgData name="Bateman James: H&amp;F" userId="f8bc62e1-3000-4350-9a2d-55b65b792fab" providerId="ADAL" clId="{6075400F-E8F4-44AF-BE02-37911833E1B5}" dt="2023-11-17T08:19:01.033" v="39" actId="27636"/>
          <ac:spMkLst>
            <pc:docMk/>
            <pc:sldMk cId="3326572011" sldId="262"/>
            <ac:spMk id="4" creationId="{327E2218-DE57-4EE8-8A48-AF20D2A20D21}"/>
          </ac:spMkLst>
        </pc:spChg>
        <pc:spChg chg="mod">
          <ac:chgData name="Bateman James: H&amp;F" userId="f8bc62e1-3000-4350-9a2d-55b65b792fab" providerId="ADAL" clId="{6075400F-E8F4-44AF-BE02-37911833E1B5}" dt="2023-11-17T08:19:01.041" v="40" actId="27636"/>
          <ac:spMkLst>
            <pc:docMk/>
            <pc:sldMk cId="3326572011" sldId="262"/>
            <ac:spMk id="5" creationId="{3F995477-9839-484E-ABA3-3E5A40555424}"/>
          </ac:spMkLst>
        </pc:spChg>
      </pc:sldChg>
      <pc:sldChg chg="modSp mod">
        <pc:chgData name="Bateman James: H&amp;F" userId="f8bc62e1-3000-4350-9a2d-55b65b792fab" providerId="ADAL" clId="{6075400F-E8F4-44AF-BE02-37911833E1B5}" dt="2023-11-17T08:19:46.952" v="46" actId="2711"/>
        <pc:sldMkLst>
          <pc:docMk/>
          <pc:sldMk cId="2804892762" sldId="264"/>
        </pc:sldMkLst>
        <pc:spChg chg="mod">
          <ac:chgData name="Bateman James: H&amp;F" userId="f8bc62e1-3000-4350-9a2d-55b65b792fab" providerId="ADAL" clId="{6075400F-E8F4-44AF-BE02-37911833E1B5}" dt="2023-11-17T08:19:39.002" v="45" actId="1076"/>
          <ac:spMkLst>
            <pc:docMk/>
            <pc:sldMk cId="2804892762" sldId="264"/>
            <ac:spMk id="2" creationId="{96380255-0D66-4DBA-8754-6F8122B6855C}"/>
          </ac:spMkLst>
        </pc:spChg>
        <pc:spChg chg="mod">
          <ac:chgData name="Bateman James: H&amp;F" userId="f8bc62e1-3000-4350-9a2d-55b65b792fab" providerId="ADAL" clId="{6075400F-E8F4-44AF-BE02-37911833E1B5}" dt="2023-11-17T08:19:46.952" v="46" actId="2711"/>
          <ac:spMkLst>
            <pc:docMk/>
            <pc:sldMk cId="2804892762" sldId="264"/>
            <ac:spMk id="5" creationId="{0921FD7C-50AB-488D-85A6-81EFD17CA94C}"/>
          </ac:spMkLst>
        </pc:spChg>
      </pc:sldChg>
      <pc:sldChg chg="modSp mod">
        <pc:chgData name="Bateman James: H&amp;F" userId="f8bc62e1-3000-4350-9a2d-55b65b792fab" providerId="ADAL" clId="{6075400F-E8F4-44AF-BE02-37911833E1B5}" dt="2023-11-17T08:18:25.762" v="26" actId="2711"/>
        <pc:sldMkLst>
          <pc:docMk/>
          <pc:sldMk cId="809025612" sldId="267"/>
        </pc:sldMkLst>
        <pc:spChg chg="mod">
          <ac:chgData name="Bateman James: H&amp;F" userId="f8bc62e1-3000-4350-9a2d-55b65b792fab" providerId="ADAL" clId="{6075400F-E8F4-44AF-BE02-37911833E1B5}" dt="2023-11-17T08:18:25.762" v="26" actId="2711"/>
          <ac:spMkLst>
            <pc:docMk/>
            <pc:sldMk cId="809025612" sldId="267"/>
            <ac:spMk id="2" creationId="{9B604D61-4086-4F37-9B87-CC8CC5F90C14}"/>
          </ac:spMkLst>
        </pc:spChg>
      </pc:sldChg>
      <pc:sldChg chg="modSp mod">
        <pc:chgData name="Bateman James: H&amp;F" userId="f8bc62e1-3000-4350-9a2d-55b65b792fab" providerId="ADAL" clId="{6075400F-E8F4-44AF-BE02-37911833E1B5}" dt="2023-11-17T08:19:19.108" v="42" actId="2711"/>
        <pc:sldMkLst>
          <pc:docMk/>
          <pc:sldMk cId="811893163" sldId="268"/>
        </pc:sldMkLst>
        <pc:spChg chg="mod">
          <ac:chgData name="Bateman James: H&amp;F" userId="f8bc62e1-3000-4350-9a2d-55b65b792fab" providerId="ADAL" clId="{6075400F-E8F4-44AF-BE02-37911833E1B5}" dt="2023-11-17T08:19:19.108" v="42" actId="2711"/>
          <ac:spMkLst>
            <pc:docMk/>
            <pc:sldMk cId="811893163" sldId="268"/>
            <ac:spMk id="2" creationId="{FF9BAF75-2A9B-43ED-99D8-B214852347CB}"/>
          </ac:spMkLst>
        </pc:spChg>
        <pc:spChg chg="mod">
          <ac:chgData name="Bateman James: H&amp;F" userId="f8bc62e1-3000-4350-9a2d-55b65b792fab" providerId="ADAL" clId="{6075400F-E8F4-44AF-BE02-37911833E1B5}" dt="2023-11-17T08:19:13.808" v="41" actId="2711"/>
          <ac:spMkLst>
            <pc:docMk/>
            <pc:sldMk cId="811893163" sldId="268"/>
            <ac:spMk id="5" creationId="{3F995477-9839-484E-ABA3-3E5A40555424}"/>
          </ac:spMkLst>
        </pc:spChg>
      </pc:sldChg>
      <pc:sldChg chg="modSp mod">
        <pc:chgData name="Bateman James: H&amp;F" userId="f8bc62e1-3000-4350-9a2d-55b65b792fab" providerId="ADAL" clId="{6075400F-E8F4-44AF-BE02-37911833E1B5}" dt="2023-11-17T08:20:04.869" v="48" actId="2711"/>
        <pc:sldMkLst>
          <pc:docMk/>
          <pc:sldMk cId="775592232" sldId="269"/>
        </pc:sldMkLst>
        <pc:spChg chg="mod">
          <ac:chgData name="Bateman James: H&amp;F" userId="f8bc62e1-3000-4350-9a2d-55b65b792fab" providerId="ADAL" clId="{6075400F-E8F4-44AF-BE02-37911833E1B5}" dt="2023-11-17T08:19:56.244" v="47" actId="2711"/>
          <ac:spMkLst>
            <pc:docMk/>
            <pc:sldMk cId="775592232" sldId="269"/>
            <ac:spMk id="2" creationId="{FF9BAF75-2A9B-43ED-99D8-B214852347CB}"/>
          </ac:spMkLst>
        </pc:spChg>
        <pc:spChg chg="mod">
          <ac:chgData name="Bateman James: H&amp;F" userId="f8bc62e1-3000-4350-9a2d-55b65b792fab" providerId="ADAL" clId="{6075400F-E8F4-44AF-BE02-37911833E1B5}" dt="2023-11-17T08:20:04.869" v="48" actId="2711"/>
          <ac:spMkLst>
            <pc:docMk/>
            <pc:sldMk cId="775592232" sldId="269"/>
            <ac:spMk id="5" creationId="{3F995477-9839-484E-ABA3-3E5A40555424}"/>
          </ac:spMkLst>
        </pc:spChg>
      </pc:sldChg>
    </pc:docChg>
  </pc:docChgLst>
  <pc:docChgLst>
    <pc:chgData name="Bateman James: H&amp;F" userId="f8bc62e1-3000-4350-9a2d-55b65b792fab" providerId="ADAL" clId="{D7EAD15F-87E2-4500-80BA-32D0411E2889}"/>
    <pc:docChg chg="custSel addSld delSld modSld">
      <pc:chgData name="Bateman James: H&amp;F" userId="f8bc62e1-3000-4350-9a2d-55b65b792fab" providerId="ADAL" clId="{D7EAD15F-87E2-4500-80BA-32D0411E2889}" dt="2023-09-25T08:08:44.062" v="2404" actId="1582"/>
      <pc:docMkLst>
        <pc:docMk/>
      </pc:docMkLst>
      <pc:sldChg chg="addSp delSp modSp mod">
        <pc:chgData name="Bateman James: H&amp;F" userId="f8bc62e1-3000-4350-9a2d-55b65b792fab" providerId="ADAL" clId="{D7EAD15F-87E2-4500-80BA-32D0411E2889}" dt="2023-09-25T07:42:33.766" v="2246" actId="1076"/>
        <pc:sldMkLst>
          <pc:docMk/>
          <pc:sldMk cId="2296444198" sldId="256"/>
        </pc:sldMkLst>
        <pc:spChg chg="mod">
          <ac:chgData name="Bateman James: H&amp;F" userId="f8bc62e1-3000-4350-9a2d-55b65b792fab" providerId="ADAL" clId="{D7EAD15F-87E2-4500-80BA-32D0411E2889}" dt="2023-09-20T08:26:18.699" v="339" actId="20577"/>
          <ac:spMkLst>
            <pc:docMk/>
            <pc:sldMk cId="2296444198" sldId="256"/>
            <ac:spMk id="3" creationId="{DE8FB2A9-D37C-41EE-81E0-934290025169}"/>
          </ac:spMkLst>
        </pc:spChg>
        <pc:spChg chg="add del mod">
          <ac:chgData name="Bateman James: H&amp;F" userId="f8bc62e1-3000-4350-9a2d-55b65b792fab" providerId="ADAL" clId="{D7EAD15F-87E2-4500-80BA-32D0411E2889}" dt="2023-09-20T08:26:51.627" v="342" actId="478"/>
          <ac:spMkLst>
            <pc:docMk/>
            <pc:sldMk cId="2296444198" sldId="256"/>
            <ac:spMk id="5" creationId="{4039B1FF-5EA7-4186-9EDE-3690BC30AED9}"/>
          </ac:spMkLst>
        </pc:spChg>
        <pc:picChg chg="add mod">
          <ac:chgData name="Bateman James: H&amp;F" userId="f8bc62e1-3000-4350-9a2d-55b65b792fab" providerId="ADAL" clId="{D7EAD15F-87E2-4500-80BA-32D0411E2889}" dt="2023-09-25T07:42:33.766" v="2246" actId="1076"/>
          <ac:picMkLst>
            <pc:docMk/>
            <pc:sldMk cId="2296444198" sldId="256"/>
            <ac:picMk id="7" creationId="{45C9D9F5-BE6E-4953-BA31-D95A0C8DA512}"/>
          </ac:picMkLst>
        </pc:picChg>
        <pc:picChg chg="add mod">
          <ac:chgData name="Bateman James: H&amp;F" userId="f8bc62e1-3000-4350-9a2d-55b65b792fab" providerId="ADAL" clId="{D7EAD15F-87E2-4500-80BA-32D0411E2889}" dt="2023-09-20T08:27:37.986" v="348" actId="1076"/>
          <ac:picMkLst>
            <pc:docMk/>
            <pc:sldMk cId="2296444198" sldId="256"/>
            <ac:picMk id="1026" creationId="{8305942A-E08F-452D-B4BE-8C8D5D550ED3}"/>
          </ac:picMkLst>
        </pc:picChg>
      </pc:sldChg>
      <pc:sldChg chg="addSp delSp modSp mod modAnim">
        <pc:chgData name="Bateman James: H&amp;F" userId="f8bc62e1-3000-4350-9a2d-55b65b792fab" providerId="ADAL" clId="{D7EAD15F-87E2-4500-80BA-32D0411E2889}" dt="2023-09-25T07:45:06.467" v="2248" actId="1076"/>
        <pc:sldMkLst>
          <pc:docMk/>
          <pc:sldMk cId="2366172407" sldId="257"/>
        </pc:sldMkLst>
        <pc:spChg chg="del mod">
          <ac:chgData name="Bateman James: H&amp;F" userId="f8bc62e1-3000-4350-9a2d-55b65b792fab" providerId="ADAL" clId="{D7EAD15F-87E2-4500-80BA-32D0411E2889}" dt="2023-09-22T13:34:51.743" v="685" actId="478"/>
          <ac:spMkLst>
            <pc:docMk/>
            <pc:sldMk cId="2366172407" sldId="257"/>
            <ac:spMk id="2" creationId="{D4E25B6D-59DE-4A3C-9637-3F2C8ED09639}"/>
          </ac:spMkLst>
        </pc:spChg>
        <pc:spChg chg="mod">
          <ac:chgData name="Bateman James: H&amp;F" userId="f8bc62e1-3000-4350-9a2d-55b65b792fab" providerId="ADAL" clId="{D7EAD15F-87E2-4500-80BA-32D0411E2889}" dt="2023-09-22T13:35:01.071" v="687" actId="14100"/>
          <ac:spMkLst>
            <pc:docMk/>
            <pc:sldMk cId="2366172407" sldId="257"/>
            <ac:spMk id="3" creationId="{90D53D89-CBB3-45B4-BF52-482BDF1D8A22}"/>
          </ac:spMkLst>
        </pc:spChg>
        <pc:spChg chg="add mod">
          <ac:chgData name="Bateman James: H&amp;F" userId="f8bc62e1-3000-4350-9a2d-55b65b792fab" providerId="ADAL" clId="{D7EAD15F-87E2-4500-80BA-32D0411E2889}" dt="2023-09-22T13:35:08.518" v="689" actId="1076"/>
          <ac:spMkLst>
            <pc:docMk/>
            <pc:sldMk cId="2366172407" sldId="257"/>
            <ac:spMk id="5" creationId="{4951DB57-C6A9-4B4C-BB89-F22E0D3518A6}"/>
          </ac:spMkLst>
        </pc:spChg>
        <pc:spChg chg="add mod">
          <ac:chgData name="Bateman James: H&amp;F" userId="f8bc62e1-3000-4350-9a2d-55b65b792fab" providerId="ADAL" clId="{D7EAD15F-87E2-4500-80BA-32D0411E2889}" dt="2023-09-25T07:45:06.467" v="2248" actId="1076"/>
          <ac:spMkLst>
            <pc:docMk/>
            <pc:sldMk cId="2366172407" sldId="257"/>
            <ac:spMk id="7" creationId="{1F1329C8-1AB6-4427-8BF8-796B3BC3F3E0}"/>
          </ac:spMkLst>
        </pc:spChg>
        <pc:spChg chg="add mod">
          <ac:chgData name="Bateman James: H&amp;F" userId="f8bc62e1-3000-4350-9a2d-55b65b792fab" providerId="ADAL" clId="{D7EAD15F-87E2-4500-80BA-32D0411E2889}" dt="2023-09-25T07:45:06.467" v="2248" actId="1076"/>
          <ac:spMkLst>
            <pc:docMk/>
            <pc:sldMk cId="2366172407" sldId="257"/>
            <ac:spMk id="8" creationId="{8CC516E9-A87D-4FF2-B1A0-BF94DB433B6F}"/>
          </ac:spMkLst>
        </pc:spChg>
        <pc:spChg chg="add mod">
          <ac:chgData name="Bateman James: H&amp;F" userId="f8bc62e1-3000-4350-9a2d-55b65b792fab" providerId="ADAL" clId="{D7EAD15F-87E2-4500-80BA-32D0411E2889}" dt="2023-09-25T07:45:06.467" v="2248" actId="1076"/>
          <ac:spMkLst>
            <pc:docMk/>
            <pc:sldMk cId="2366172407" sldId="257"/>
            <ac:spMk id="9" creationId="{638458A6-4CF3-473F-8208-D8DA44779347}"/>
          </ac:spMkLst>
        </pc:spChg>
        <pc:picChg chg="add mod">
          <ac:chgData name="Bateman James: H&amp;F" userId="f8bc62e1-3000-4350-9a2d-55b65b792fab" providerId="ADAL" clId="{D7EAD15F-87E2-4500-80BA-32D0411E2889}" dt="2023-09-20T08:27:46.845" v="349"/>
          <ac:picMkLst>
            <pc:docMk/>
            <pc:sldMk cId="2366172407" sldId="257"/>
            <ac:picMk id="4" creationId="{64F301D9-7C10-4ED4-AA7B-DB046B4A3EBF}"/>
          </ac:picMkLst>
        </pc:picChg>
        <pc:picChg chg="add mod">
          <ac:chgData name="Bateman James: H&amp;F" userId="f8bc62e1-3000-4350-9a2d-55b65b792fab" providerId="ADAL" clId="{D7EAD15F-87E2-4500-80BA-32D0411E2889}" dt="2023-09-25T07:45:06.467" v="2248" actId="1076"/>
          <ac:picMkLst>
            <pc:docMk/>
            <pc:sldMk cId="2366172407" sldId="257"/>
            <ac:picMk id="6" creationId="{62CF4826-C173-4903-A52F-DBFA56781807}"/>
          </ac:picMkLst>
        </pc:picChg>
      </pc:sldChg>
      <pc:sldChg chg="addSp delSp modSp mod modClrScheme chgLayout">
        <pc:chgData name="Bateman James: H&amp;F" userId="f8bc62e1-3000-4350-9a2d-55b65b792fab" providerId="ADAL" clId="{D7EAD15F-87E2-4500-80BA-32D0411E2889}" dt="2023-09-25T07:46:21.424" v="2251" actId="26606"/>
        <pc:sldMkLst>
          <pc:docMk/>
          <pc:sldMk cId="1471139497" sldId="258"/>
        </pc:sldMkLst>
        <pc:spChg chg="mod ord">
          <ac:chgData name="Bateman James: H&amp;F" userId="f8bc62e1-3000-4350-9a2d-55b65b792fab" providerId="ADAL" clId="{D7EAD15F-87E2-4500-80BA-32D0411E2889}" dt="2023-09-22T13:35:34.307" v="716"/>
          <ac:spMkLst>
            <pc:docMk/>
            <pc:sldMk cId="1471139497" sldId="258"/>
            <ac:spMk id="2" creationId="{91E78D28-C1FE-40E3-993A-9E0F572968EB}"/>
          </ac:spMkLst>
        </pc:spChg>
        <pc:spChg chg="mod ord">
          <ac:chgData name="Bateman James: H&amp;F" userId="f8bc62e1-3000-4350-9a2d-55b65b792fab" providerId="ADAL" clId="{D7EAD15F-87E2-4500-80BA-32D0411E2889}" dt="2023-09-22T13:35:15.524" v="694" actId="20577"/>
          <ac:spMkLst>
            <pc:docMk/>
            <pc:sldMk cId="1471139497" sldId="258"/>
            <ac:spMk id="3" creationId="{9EF03C8F-F648-458A-A9A4-038E76B6FFBE}"/>
          </ac:spMkLst>
        </pc:spChg>
        <pc:spChg chg="add del mod ord">
          <ac:chgData name="Bateman James: H&amp;F" userId="f8bc62e1-3000-4350-9a2d-55b65b792fab" providerId="ADAL" clId="{D7EAD15F-87E2-4500-80BA-32D0411E2889}" dt="2023-09-25T07:46:21.424" v="2251" actId="26606"/>
          <ac:spMkLst>
            <pc:docMk/>
            <pc:sldMk cId="1471139497" sldId="258"/>
            <ac:spMk id="4" creationId="{EC24E25C-15CE-4EE4-9E57-DD5B8B05435D}"/>
          </ac:spMkLst>
        </pc:spChg>
        <pc:graphicFrameChg chg="add">
          <ac:chgData name="Bateman James: H&amp;F" userId="f8bc62e1-3000-4350-9a2d-55b65b792fab" providerId="ADAL" clId="{D7EAD15F-87E2-4500-80BA-32D0411E2889}" dt="2023-09-25T07:46:21.424" v="2251" actId="26606"/>
          <ac:graphicFrameMkLst>
            <pc:docMk/>
            <pc:sldMk cId="1471139497" sldId="258"/>
            <ac:graphicFrameMk id="7" creationId="{71260E21-2034-2F56-9D23-7B082D8B584C}"/>
          </ac:graphicFrameMkLst>
        </pc:graphicFrameChg>
        <pc:picChg chg="add mod">
          <ac:chgData name="Bateman James: H&amp;F" userId="f8bc62e1-3000-4350-9a2d-55b65b792fab" providerId="ADAL" clId="{D7EAD15F-87E2-4500-80BA-32D0411E2889}" dt="2023-09-20T08:27:49.507" v="350"/>
          <ac:picMkLst>
            <pc:docMk/>
            <pc:sldMk cId="1471139497" sldId="258"/>
            <ac:picMk id="5" creationId="{947667CC-DEAA-46BA-B29A-0685AF9BE802}"/>
          </ac:picMkLst>
        </pc:picChg>
      </pc:sldChg>
      <pc:sldChg chg="addSp delSp modSp mod modClrScheme chgLayout">
        <pc:chgData name="Bateman James: H&amp;F" userId="f8bc62e1-3000-4350-9a2d-55b65b792fab" providerId="ADAL" clId="{D7EAD15F-87E2-4500-80BA-32D0411E2889}" dt="2023-09-25T07:46:25.343" v="2252" actId="26606"/>
        <pc:sldMkLst>
          <pc:docMk/>
          <pc:sldMk cId="3221383007" sldId="259"/>
        </pc:sldMkLst>
        <pc:spChg chg="mod ord">
          <ac:chgData name="Bateman James: H&amp;F" userId="f8bc62e1-3000-4350-9a2d-55b65b792fab" providerId="ADAL" clId="{D7EAD15F-87E2-4500-80BA-32D0411E2889}" dt="2023-09-22T13:36:57.391" v="752"/>
          <ac:spMkLst>
            <pc:docMk/>
            <pc:sldMk cId="3221383007" sldId="259"/>
            <ac:spMk id="2" creationId="{C985D9BF-72A2-44C9-8C1F-D18DA251EB60}"/>
          </ac:spMkLst>
        </pc:spChg>
        <pc:spChg chg="mod ord">
          <ac:chgData name="Bateman James: H&amp;F" userId="f8bc62e1-3000-4350-9a2d-55b65b792fab" providerId="ADAL" clId="{D7EAD15F-87E2-4500-80BA-32D0411E2889}" dt="2023-09-22T13:37:01.154" v="757" actId="20577"/>
          <ac:spMkLst>
            <pc:docMk/>
            <pc:sldMk cId="3221383007" sldId="259"/>
            <ac:spMk id="3" creationId="{FD40887E-A06B-432F-B725-499744D0AF46}"/>
          </ac:spMkLst>
        </pc:spChg>
        <pc:spChg chg="add del mod ord">
          <ac:chgData name="Bateman James: H&amp;F" userId="f8bc62e1-3000-4350-9a2d-55b65b792fab" providerId="ADAL" clId="{D7EAD15F-87E2-4500-80BA-32D0411E2889}" dt="2023-09-22T13:28:44.518" v="635"/>
          <ac:spMkLst>
            <pc:docMk/>
            <pc:sldMk cId="3221383007" sldId="259"/>
            <ac:spMk id="5" creationId="{9B4DDD02-3BCC-4F57-ADBE-DB49E9AAF0AE}"/>
          </ac:spMkLst>
        </pc:spChg>
        <pc:spChg chg="add del mod">
          <ac:chgData name="Bateman James: H&amp;F" userId="f8bc62e1-3000-4350-9a2d-55b65b792fab" providerId="ADAL" clId="{D7EAD15F-87E2-4500-80BA-32D0411E2889}" dt="2023-09-25T07:46:25.343" v="2252" actId="26606"/>
          <ac:spMkLst>
            <pc:docMk/>
            <pc:sldMk cId="3221383007" sldId="259"/>
            <ac:spMk id="6" creationId="{C0473477-F548-4AA3-AC40-80725BEC0EB1}"/>
          </ac:spMkLst>
        </pc:spChg>
        <pc:graphicFrameChg chg="add">
          <ac:chgData name="Bateman James: H&amp;F" userId="f8bc62e1-3000-4350-9a2d-55b65b792fab" providerId="ADAL" clId="{D7EAD15F-87E2-4500-80BA-32D0411E2889}" dt="2023-09-25T07:46:25.343" v="2252" actId="26606"/>
          <ac:graphicFrameMkLst>
            <pc:docMk/>
            <pc:sldMk cId="3221383007" sldId="259"/>
            <ac:graphicFrameMk id="8" creationId="{8471C713-35EC-D1CE-F1F4-6DD22565C6F4}"/>
          </ac:graphicFrameMkLst>
        </pc:graphicFrameChg>
        <pc:picChg chg="add mod">
          <ac:chgData name="Bateman James: H&amp;F" userId="f8bc62e1-3000-4350-9a2d-55b65b792fab" providerId="ADAL" clId="{D7EAD15F-87E2-4500-80BA-32D0411E2889}" dt="2023-09-20T08:27:50.868" v="351"/>
          <ac:picMkLst>
            <pc:docMk/>
            <pc:sldMk cId="3221383007" sldId="259"/>
            <ac:picMk id="4" creationId="{E98BC2F8-91B2-4231-9571-984F2D26C4F1}"/>
          </ac:picMkLst>
        </pc:picChg>
      </pc:sldChg>
      <pc:sldChg chg="addSp delSp modSp mod modClrScheme chgLayout">
        <pc:chgData name="Bateman James: H&amp;F" userId="f8bc62e1-3000-4350-9a2d-55b65b792fab" providerId="ADAL" clId="{D7EAD15F-87E2-4500-80BA-32D0411E2889}" dt="2023-09-25T07:46:28.423" v="2253" actId="26606"/>
        <pc:sldMkLst>
          <pc:docMk/>
          <pc:sldMk cId="1700420386" sldId="260"/>
        </pc:sldMkLst>
        <pc:spChg chg="mod ord">
          <ac:chgData name="Bateman James: H&amp;F" userId="f8bc62e1-3000-4350-9a2d-55b65b792fab" providerId="ADAL" clId="{D7EAD15F-87E2-4500-80BA-32D0411E2889}" dt="2023-09-22T13:35:48.014" v="735" actId="20577"/>
          <ac:spMkLst>
            <pc:docMk/>
            <pc:sldMk cId="1700420386" sldId="260"/>
            <ac:spMk id="2" creationId="{0382F0CB-F488-4554-B32B-9C1B44623235}"/>
          </ac:spMkLst>
        </pc:spChg>
        <pc:spChg chg="mod ord">
          <ac:chgData name="Bateman James: H&amp;F" userId="f8bc62e1-3000-4350-9a2d-55b65b792fab" providerId="ADAL" clId="{D7EAD15F-87E2-4500-80BA-32D0411E2889}" dt="2023-09-22T13:28:53.311" v="636" actId="700"/>
          <ac:spMkLst>
            <pc:docMk/>
            <pc:sldMk cId="1700420386" sldId="260"/>
            <ac:spMk id="3" creationId="{A4941B92-7C72-4E4C-A222-EAE67AE8B8AF}"/>
          </ac:spMkLst>
        </pc:spChg>
        <pc:spChg chg="add del mod ord">
          <ac:chgData name="Bateman James: H&amp;F" userId="f8bc62e1-3000-4350-9a2d-55b65b792fab" providerId="ADAL" clId="{D7EAD15F-87E2-4500-80BA-32D0411E2889}" dt="2023-09-22T13:28:56.719" v="637"/>
          <ac:spMkLst>
            <pc:docMk/>
            <pc:sldMk cId="1700420386" sldId="260"/>
            <ac:spMk id="5" creationId="{CA94FAEF-E6DF-4B83-B5D8-364B7BFE0CA9}"/>
          </ac:spMkLst>
        </pc:spChg>
        <pc:spChg chg="add del mod">
          <ac:chgData name="Bateman James: H&amp;F" userId="f8bc62e1-3000-4350-9a2d-55b65b792fab" providerId="ADAL" clId="{D7EAD15F-87E2-4500-80BA-32D0411E2889}" dt="2023-09-25T07:46:28.423" v="2253" actId="26606"/>
          <ac:spMkLst>
            <pc:docMk/>
            <pc:sldMk cId="1700420386" sldId="260"/>
            <ac:spMk id="6" creationId="{16C57DEF-6DEB-4786-B6CE-363021AB9F35}"/>
          </ac:spMkLst>
        </pc:spChg>
        <pc:graphicFrameChg chg="add">
          <ac:chgData name="Bateman James: H&amp;F" userId="f8bc62e1-3000-4350-9a2d-55b65b792fab" providerId="ADAL" clId="{D7EAD15F-87E2-4500-80BA-32D0411E2889}" dt="2023-09-25T07:46:28.423" v="2253" actId="26606"/>
          <ac:graphicFrameMkLst>
            <pc:docMk/>
            <pc:sldMk cId="1700420386" sldId="260"/>
            <ac:graphicFrameMk id="8" creationId="{714F0AE2-EC9B-BAB6-8384-D41568F71915}"/>
          </ac:graphicFrameMkLst>
        </pc:graphicFrameChg>
        <pc:picChg chg="add mod">
          <ac:chgData name="Bateman James: H&amp;F" userId="f8bc62e1-3000-4350-9a2d-55b65b792fab" providerId="ADAL" clId="{D7EAD15F-87E2-4500-80BA-32D0411E2889}" dt="2023-09-20T08:27:53.713" v="352"/>
          <ac:picMkLst>
            <pc:docMk/>
            <pc:sldMk cId="1700420386" sldId="260"/>
            <ac:picMk id="4" creationId="{BF5DDEC7-3ED8-4D9F-9DEF-EBC3A353A748}"/>
          </ac:picMkLst>
        </pc:picChg>
      </pc:sldChg>
      <pc:sldChg chg="addSp delSp modSp mod modClrScheme chgLayout">
        <pc:chgData name="Bateman James: H&amp;F" userId="f8bc62e1-3000-4350-9a2d-55b65b792fab" providerId="ADAL" clId="{D7EAD15F-87E2-4500-80BA-32D0411E2889}" dt="2023-09-25T07:46:31.246" v="2254" actId="26606"/>
        <pc:sldMkLst>
          <pc:docMk/>
          <pc:sldMk cId="2490547288" sldId="261"/>
        </pc:sldMkLst>
        <pc:spChg chg="mod ord">
          <ac:chgData name="Bateman James: H&amp;F" userId="f8bc62e1-3000-4350-9a2d-55b65b792fab" providerId="ADAL" clId="{D7EAD15F-87E2-4500-80BA-32D0411E2889}" dt="2023-09-22T13:33:08.908" v="672" actId="1076"/>
          <ac:spMkLst>
            <pc:docMk/>
            <pc:sldMk cId="2490547288" sldId="261"/>
            <ac:spMk id="2" creationId="{C9D6160A-EE79-44CF-B6A2-EC17D80F1411}"/>
          </ac:spMkLst>
        </pc:spChg>
        <pc:spChg chg="mod ord">
          <ac:chgData name="Bateman James: H&amp;F" userId="f8bc62e1-3000-4350-9a2d-55b65b792fab" providerId="ADAL" clId="{D7EAD15F-87E2-4500-80BA-32D0411E2889}" dt="2023-09-22T13:29:02.884" v="638" actId="700"/>
          <ac:spMkLst>
            <pc:docMk/>
            <pc:sldMk cId="2490547288" sldId="261"/>
            <ac:spMk id="3" creationId="{DE85C1B4-10D8-42ED-BEA9-B723474F94A1}"/>
          </ac:spMkLst>
        </pc:spChg>
        <pc:spChg chg="add del mod ord">
          <ac:chgData name="Bateman James: H&amp;F" userId="f8bc62e1-3000-4350-9a2d-55b65b792fab" providerId="ADAL" clId="{D7EAD15F-87E2-4500-80BA-32D0411E2889}" dt="2023-09-22T13:29:04.394" v="639"/>
          <ac:spMkLst>
            <pc:docMk/>
            <pc:sldMk cId="2490547288" sldId="261"/>
            <ac:spMk id="5" creationId="{1074C041-383C-4ACE-B8F5-771596CCEEA3}"/>
          </ac:spMkLst>
        </pc:spChg>
        <pc:spChg chg="add del mod">
          <ac:chgData name="Bateman James: H&amp;F" userId="f8bc62e1-3000-4350-9a2d-55b65b792fab" providerId="ADAL" clId="{D7EAD15F-87E2-4500-80BA-32D0411E2889}" dt="2023-09-25T07:46:31.246" v="2254" actId="26606"/>
          <ac:spMkLst>
            <pc:docMk/>
            <pc:sldMk cId="2490547288" sldId="261"/>
            <ac:spMk id="6" creationId="{FB0A1846-0D36-4C06-96C6-08C6AB4FBB5F}"/>
          </ac:spMkLst>
        </pc:spChg>
        <pc:graphicFrameChg chg="add">
          <ac:chgData name="Bateman James: H&amp;F" userId="f8bc62e1-3000-4350-9a2d-55b65b792fab" providerId="ADAL" clId="{D7EAD15F-87E2-4500-80BA-32D0411E2889}" dt="2023-09-25T07:46:31.246" v="2254" actId="26606"/>
          <ac:graphicFrameMkLst>
            <pc:docMk/>
            <pc:sldMk cId="2490547288" sldId="261"/>
            <ac:graphicFrameMk id="8" creationId="{9FDDAA4B-4755-51D7-B443-DB12FC8D1B4C}"/>
          </ac:graphicFrameMkLst>
        </pc:graphicFrameChg>
        <pc:picChg chg="add mod">
          <ac:chgData name="Bateman James: H&amp;F" userId="f8bc62e1-3000-4350-9a2d-55b65b792fab" providerId="ADAL" clId="{D7EAD15F-87E2-4500-80BA-32D0411E2889}" dt="2023-09-20T08:27:55.149" v="353"/>
          <ac:picMkLst>
            <pc:docMk/>
            <pc:sldMk cId="2490547288" sldId="261"/>
            <ac:picMk id="4" creationId="{E6296E53-DE75-4555-9385-2DF56C6D0AD5}"/>
          </ac:picMkLst>
        </pc:picChg>
      </pc:sldChg>
      <pc:sldChg chg="addSp delSp modSp new mod setBg modClrScheme chgLayout">
        <pc:chgData name="Bateman James: H&amp;F" userId="f8bc62e1-3000-4350-9a2d-55b65b792fab" providerId="ADAL" clId="{D7EAD15F-87E2-4500-80BA-32D0411E2889}" dt="2023-09-25T07:53:48.275" v="2319" actId="14100"/>
        <pc:sldMkLst>
          <pc:docMk/>
          <pc:sldMk cId="3326572011" sldId="262"/>
        </pc:sldMkLst>
        <pc:spChg chg="mod ord">
          <ac:chgData name="Bateman James: H&amp;F" userId="f8bc62e1-3000-4350-9a2d-55b65b792fab" providerId="ADAL" clId="{D7EAD15F-87E2-4500-80BA-32D0411E2889}" dt="2023-09-25T07:53:48.275" v="2319" actId="14100"/>
          <ac:spMkLst>
            <pc:docMk/>
            <pc:sldMk cId="3326572011" sldId="262"/>
            <ac:spMk id="2" creationId="{FF9BAF75-2A9B-43ED-99D8-B214852347CB}"/>
          </ac:spMkLst>
        </pc:spChg>
        <pc:spChg chg="del mod ord">
          <ac:chgData name="Bateman James: H&amp;F" userId="f8bc62e1-3000-4350-9a2d-55b65b792fab" providerId="ADAL" clId="{D7EAD15F-87E2-4500-80BA-32D0411E2889}" dt="2023-09-20T07:18:10.654" v="137" actId="700"/>
          <ac:spMkLst>
            <pc:docMk/>
            <pc:sldMk cId="3326572011" sldId="262"/>
            <ac:spMk id="3" creationId="{D9D3509D-2909-405A-9D24-A8FF5C969C2A}"/>
          </ac:spMkLst>
        </pc:spChg>
        <pc:spChg chg="add mod ord">
          <ac:chgData name="Bateman James: H&amp;F" userId="f8bc62e1-3000-4350-9a2d-55b65b792fab" providerId="ADAL" clId="{D7EAD15F-87E2-4500-80BA-32D0411E2889}" dt="2023-09-25T07:49:29.039" v="2293" actId="27636"/>
          <ac:spMkLst>
            <pc:docMk/>
            <pc:sldMk cId="3326572011" sldId="262"/>
            <ac:spMk id="4" creationId="{327E2218-DE57-4EE8-8A48-AF20D2A20D21}"/>
          </ac:spMkLst>
        </pc:spChg>
        <pc:spChg chg="add del mod ord">
          <ac:chgData name="Bateman James: H&amp;F" userId="f8bc62e1-3000-4350-9a2d-55b65b792fab" providerId="ADAL" clId="{D7EAD15F-87E2-4500-80BA-32D0411E2889}" dt="2023-09-25T07:49:29.031" v="2292" actId="27636"/>
          <ac:spMkLst>
            <pc:docMk/>
            <pc:sldMk cId="3326572011" sldId="262"/>
            <ac:spMk id="5" creationId="{3F995477-9839-484E-ABA3-3E5A40555424}"/>
          </ac:spMkLst>
        </pc:spChg>
        <pc:spChg chg="add del mod">
          <ac:chgData name="Bateman James: H&amp;F" userId="f8bc62e1-3000-4350-9a2d-55b65b792fab" providerId="ADAL" clId="{D7EAD15F-87E2-4500-80BA-32D0411E2889}" dt="2023-09-22T13:29:26.655" v="641"/>
          <ac:spMkLst>
            <pc:docMk/>
            <pc:sldMk cId="3326572011" sldId="262"/>
            <ac:spMk id="7" creationId="{9B380FDD-78F4-4C8A-812C-CD5F9BA381CA}"/>
          </ac:spMkLst>
        </pc:spChg>
        <pc:spChg chg="add">
          <ac:chgData name="Bateman James: H&amp;F" userId="f8bc62e1-3000-4350-9a2d-55b65b792fab" providerId="ADAL" clId="{D7EAD15F-87E2-4500-80BA-32D0411E2889}" dt="2023-09-25T07:46:01.180" v="2250" actId="26606"/>
          <ac:spMkLst>
            <pc:docMk/>
            <pc:sldMk cId="3326572011" sldId="262"/>
            <ac:spMk id="11" creationId="{4C608BEB-860E-4094-8511-78603564A75E}"/>
          </ac:spMkLst>
        </pc:spChg>
        <pc:picChg chg="add mod">
          <ac:chgData name="Bateman James: H&amp;F" userId="f8bc62e1-3000-4350-9a2d-55b65b792fab" providerId="ADAL" clId="{D7EAD15F-87E2-4500-80BA-32D0411E2889}" dt="2023-09-20T09:35:55.626" v="571" actId="14100"/>
          <ac:picMkLst>
            <pc:docMk/>
            <pc:sldMk cId="3326572011" sldId="262"/>
            <ac:picMk id="6" creationId="{B7EEE4D5-25F2-4461-8855-B395FBD75A0A}"/>
          </ac:picMkLst>
        </pc:picChg>
        <pc:cxnChg chg="add">
          <ac:chgData name="Bateman James: H&amp;F" userId="f8bc62e1-3000-4350-9a2d-55b65b792fab" providerId="ADAL" clId="{D7EAD15F-87E2-4500-80BA-32D0411E2889}" dt="2023-09-25T07:46:01.180" v="2250" actId="26606"/>
          <ac:cxnSpMkLst>
            <pc:docMk/>
            <pc:sldMk cId="3326572011" sldId="262"/>
            <ac:cxnSpMk id="13" creationId="{1F16A8D4-FE87-4604-88B2-394B5D1EB437}"/>
          </ac:cxnSpMkLst>
        </pc:cxnChg>
      </pc:sldChg>
      <pc:sldChg chg="addSp delSp modSp new del mod modClrScheme chgLayout">
        <pc:chgData name="Bateman James: H&amp;F" userId="f8bc62e1-3000-4350-9a2d-55b65b792fab" providerId="ADAL" clId="{D7EAD15F-87E2-4500-80BA-32D0411E2889}" dt="2023-09-25T07:47:50.243" v="2263" actId="47"/>
        <pc:sldMkLst>
          <pc:docMk/>
          <pc:sldMk cId="248878444" sldId="263"/>
        </pc:sldMkLst>
        <pc:spChg chg="mod ord">
          <ac:chgData name="Bateman James: H&amp;F" userId="f8bc62e1-3000-4350-9a2d-55b65b792fab" providerId="ADAL" clId="{D7EAD15F-87E2-4500-80BA-32D0411E2889}" dt="2023-09-20T09:34:39.853" v="506" actId="20577"/>
          <ac:spMkLst>
            <pc:docMk/>
            <pc:sldMk cId="248878444" sldId="263"/>
            <ac:spMk id="2" creationId="{E6372755-628D-44FB-9D9E-C27C1D1FE00A}"/>
          </ac:spMkLst>
        </pc:spChg>
        <pc:spChg chg="del mod ord">
          <ac:chgData name="Bateman James: H&amp;F" userId="f8bc62e1-3000-4350-9a2d-55b65b792fab" providerId="ADAL" clId="{D7EAD15F-87E2-4500-80BA-32D0411E2889}" dt="2023-09-20T07:18:21.254" v="138" actId="700"/>
          <ac:spMkLst>
            <pc:docMk/>
            <pc:sldMk cId="248878444" sldId="263"/>
            <ac:spMk id="3" creationId="{BDD40153-FC14-443E-A55E-8CCABA99B0C4}"/>
          </ac:spMkLst>
        </pc:spChg>
        <pc:spChg chg="add mod ord">
          <ac:chgData name="Bateman James: H&amp;F" userId="f8bc62e1-3000-4350-9a2d-55b65b792fab" providerId="ADAL" clId="{D7EAD15F-87E2-4500-80BA-32D0411E2889}" dt="2023-09-22T16:48:00.268" v="1442" actId="27636"/>
          <ac:spMkLst>
            <pc:docMk/>
            <pc:sldMk cId="248878444" sldId="263"/>
            <ac:spMk id="4" creationId="{3063249A-227E-4BF5-8ADA-25C0295ACF92}"/>
          </ac:spMkLst>
        </pc:spChg>
        <pc:spChg chg="add mod ord">
          <ac:chgData name="Bateman James: H&amp;F" userId="f8bc62e1-3000-4350-9a2d-55b65b792fab" providerId="ADAL" clId="{D7EAD15F-87E2-4500-80BA-32D0411E2889}" dt="2023-09-22T16:48:05.819" v="1469" actId="20577"/>
          <ac:spMkLst>
            <pc:docMk/>
            <pc:sldMk cId="248878444" sldId="263"/>
            <ac:spMk id="5" creationId="{AE60DFF8-9E70-47F9-B8C7-235229FAD9D3}"/>
          </ac:spMkLst>
        </pc:spChg>
        <pc:picChg chg="add mod">
          <ac:chgData name="Bateman James: H&amp;F" userId="f8bc62e1-3000-4350-9a2d-55b65b792fab" providerId="ADAL" clId="{D7EAD15F-87E2-4500-80BA-32D0411E2889}" dt="2023-09-20T08:27:58.636" v="355"/>
          <ac:picMkLst>
            <pc:docMk/>
            <pc:sldMk cId="248878444" sldId="263"/>
            <ac:picMk id="6" creationId="{35FF5215-08D3-48A3-A285-5A17FABE4CCD}"/>
          </ac:picMkLst>
        </pc:picChg>
      </pc:sldChg>
      <pc:sldChg chg="addSp delSp modSp new mod setBg modClrScheme chgLayout">
        <pc:chgData name="Bateman James: H&amp;F" userId="f8bc62e1-3000-4350-9a2d-55b65b792fab" providerId="ADAL" clId="{D7EAD15F-87E2-4500-80BA-32D0411E2889}" dt="2023-09-25T07:45:54.290" v="2249" actId="26606"/>
        <pc:sldMkLst>
          <pc:docMk/>
          <pc:sldMk cId="2804892762" sldId="264"/>
        </pc:sldMkLst>
        <pc:spChg chg="mod ord">
          <ac:chgData name="Bateman James: H&amp;F" userId="f8bc62e1-3000-4350-9a2d-55b65b792fab" providerId="ADAL" clId="{D7EAD15F-87E2-4500-80BA-32D0411E2889}" dt="2023-09-25T07:45:54.290" v="2249" actId="26606"/>
          <ac:spMkLst>
            <pc:docMk/>
            <pc:sldMk cId="2804892762" sldId="264"/>
            <ac:spMk id="2" creationId="{96380255-0D66-4DBA-8754-6F8122B6855C}"/>
          </ac:spMkLst>
        </pc:spChg>
        <pc:spChg chg="del mod ord">
          <ac:chgData name="Bateman James: H&amp;F" userId="f8bc62e1-3000-4350-9a2d-55b65b792fab" providerId="ADAL" clId="{D7EAD15F-87E2-4500-80BA-32D0411E2889}" dt="2023-09-20T07:18:26.006" v="139" actId="700"/>
          <ac:spMkLst>
            <pc:docMk/>
            <pc:sldMk cId="2804892762" sldId="264"/>
            <ac:spMk id="3" creationId="{4E2CCD4C-8FEA-42CA-8F36-7C78412F4D55}"/>
          </ac:spMkLst>
        </pc:spChg>
        <pc:spChg chg="add mod ord">
          <ac:chgData name="Bateman James: H&amp;F" userId="f8bc62e1-3000-4350-9a2d-55b65b792fab" providerId="ADAL" clId="{D7EAD15F-87E2-4500-80BA-32D0411E2889}" dt="2023-09-25T07:45:54.290" v="2249" actId="26606"/>
          <ac:spMkLst>
            <pc:docMk/>
            <pc:sldMk cId="2804892762" sldId="264"/>
            <ac:spMk id="4" creationId="{477DD714-1215-4758-9844-28F8701743F8}"/>
          </ac:spMkLst>
        </pc:spChg>
        <pc:spChg chg="add mod ord">
          <ac:chgData name="Bateman James: H&amp;F" userId="f8bc62e1-3000-4350-9a2d-55b65b792fab" providerId="ADAL" clId="{D7EAD15F-87E2-4500-80BA-32D0411E2889}" dt="2023-09-25T07:45:54.290" v="2249" actId="26606"/>
          <ac:spMkLst>
            <pc:docMk/>
            <pc:sldMk cId="2804892762" sldId="264"/>
            <ac:spMk id="5" creationId="{0921FD7C-50AB-488D-85A6-81EFD17CA94C}"/>
          </ac:spMkLst>
        </pc:spChg>
        <pc:spChg chg="add">
          <ac:chgData name="Bateman James: H&amp;F" userId="f8bc62e1-3000-4350-9a2d-55b65b792fab" providerId="ADAL" clId="{D7EAD15F-87E2-4500-80BA-32D0411E2889}" dt="2023-09-25T07:45:54.290" v="2249" actId="26606"/>
          <ac:spMkLst>
            <pc:docMk/>
            <pc:sldMk cId="2804892762" sldId="264"/>
            <ac:spMk id="11" creationId="{4C608BEB-860E-4094-8511-78603564A75E}"/>
          </ac:spMkLst>
        </pc:spChg>
        <pc:picChg chg="add mod">
          <ac:chgData name="Bateman James: H&amp;F" userId="f8bc62e1-3000-4350-9a2d-55b65b792fab" providerId="ADAL" clId="{D7EAD15F-87E2-4500-80BA-32D0411E2889}" dt="2023-09-20T09:33:27.623" v="444" actId="14100"/>
          <ac:picMkLst>
            <pc:docMk/>
            <pc:sldMk cId="2804892762" sldId="264"/>
            <ac:picMk id="6" creationId="{1D653D81-55B7-40A1-B485-62D54E55F2C3}"/>
          </ac:picMkLst>
        </pc:picChg>
        <pc:cxnChg chg="add">
          <ac:chgData name="Bateman James: H&amp;F" userId="f8bc62e1-3000-4350-9a2d-55b65b792fab" providerId="ADAL" clId="{D7EAD15F-87E2-4500-80BA-32D0411E2889}" dt="2023-09-25T07:45:54.290" v="2249" actId="26606"/>
          <ac:cxnSpMkLst>
            <pc:docMk/>
            <pc:sldMk cId="2804892762" sldId="264"/>
            <ac:cxnSpMk id="13" creationId="{1F16A8D4-FE87-4604-88B2-394B5D1EB437}"/>
          </ac:cxnSpMkLst>
        </pc:cxnChg>
      </pc:sldChg>
      <pc:sldChg chg="addSp delSp modSp new del mod modClrScheme chgLayout">
        <pc:chgData name="Bateman James: H&amp;F" userId="f8bc62e1-3000-4350-9a2d-55b65b792fab" providerId="ADAL" clId="{D7EAD15F-87E2-4500-80BA-32D0411E2889}" dt="2023-09-25T07:51:01.063" v="2311" actId="47"/>
        <pc:sldMkLst>
          <pc:docMk/>
          <pc:sldMk cId="2031127732" sldId="265"/>
        </pc:sldMkLst>
        <pc:spChg chg="mod ord">
          <ac:chgData name="Bateman James: H&amp;F" userId="f8bc62e1-3000-4350-9a2d-55b65b792fab" providerId="ADAL" clId="{D7EAD15F-87E2-4500-80BA-32D0411E2889}" dt="2023-09-20T09:35:25.233" v="519" actId="1076"/>
          <ac:spMkLst>
            <pc:docMk/>
            <pc:sldMk cId="2031127732" sldId="265"/>
            <ac:spMk id="2" creationId="{DCB1F8FB-2B5B-480C-9B3D-AE4F589E03A6}"/>
          </ac:spMkLst>
        </pc:spChg>
        <pc:spChg chg="del mod ord">
          <ac:chgData name="Bateman James: H&amp;F" userId="f8bc62e1-3000-4350-9a2d-55b65b792fab" providerId="ADAL" clId="{D7EAD15F-87E2-4500-80BA-32D0411E2889}" dt="2023-09-20T07:18:29.582" v="140" actId="700"/>
          <ac:spMkLst>
            <pc:docMk/>
            <pc:sldMk cId="2031127732" sldId="265"/>
            <ac:spMk id="3" creationId="{FA923A33-EE6D-4CE8-B650-E77BC60B8629}"/>
          </ac:spMkLst>
        </pc:spChg>
        <pc:spChg chg="add mod ord">
          <ac:chgData name="Bateman James: H&amp;F" userId="f8bc62e1-3000-4350-9a2d-55b65b792fab" providerId="ADAL" clId="{D7EAD15F-87E2-4500-80BA-32D0411E2889}" dt="2023-09-22T13:44:44.925" v="762" actId="20577"/>
          <ac:spMkLst>
            <pc:docMk/>
            <pc:sldMk cId="2031127732" sldId="265"/>
            <ac:spMk id="4" creationId="{AEAF5433-368C-4098-9FA8-C05A23808B3E}"/>
          </ac:spMkLst>
        </pc:spChg>
        <pc:spChg chg="add mod ord">
          <ac:chgData name="Bateman James: H&amp;F" userId="f8bc62e1-3000-4350-9a2d-55b65b792fab" providerId="ADAL" clId="{D7EAD15F-87E2-4500-80BA-32D0411E2889}" dt="2023-09-22T16:52:54.699" v="2050" actId="5793"/>
          <ac:spMkLst>
            <pc:docMk/>
            <pc:sldMk cId="2031127732" sldId="265"/>
            <ac:spMk id="5" creationId="{B5AAA4E8-D576-4D3E-AF41-03B0DF9D05AC}"/>
          </ac:spMkLst>
        </pc:spChg>
        <pc:picChg chg="add mod">
          <ac:chgData name="Bateman James: H&amp;F" userId="f8bc62e1-3000-4350-9a2d-55b65b792fab" providerId="ADAL" clId="{D7EAD15F-87E2-4500-80BA-32D0411E2889}" dt="2023-09-20T08:28:01.686" v="357"/>
          <ac:picMkLst>
            <pc:docMk/>
            <pc:sldMk cId="2031127732" sldId="265"/>
            <ac:picMk id="6" creationId="{E0EC78F0-463C-4744-95B6-9EEC44DE08FA}"/>
          </ac:picMkLst>
        </pc:picChg>
      </pc:sldChg>
      <pc:sldChg chg="addSp delSp modSp new mod">
        <pc:chgData name="Bateman James: H&amp;F" userId="f8bc62e1-3000-4350-9a2d-55b65b792fab" providerId="ADAL" clId="{D7EAD15F-87E2-4500-80BA-32D0411E2889}" dt="2023-09-25T08:08:44.062" v="2404" actId="1582"/>
        <pc:sldMkLst>
          <pc:docMk/>
          <pc:sldMk cId="2410704867" sldId="266"/>
        </pc:sldMkLst>
        <pc:spChg chg="del mod">
          <ac:chgData name="Bateman James: H&amp;F" userId="f8bc62e1-3000-4350-9a2d-55b65b792fab" providerId="ADAL" clId="{D7EAD15F-87E2-4500-80BA-32D0411E2889}" dt="2023-09-25T07:56:20.740" v="2325" actId="478"/>
          <ac:spMkLst>
            <pc:docMk/>
            <pc:sldMk cId="2410704867" sldId="266"/>
            <ac:spMk id="2" creationId="{3A2DE866-2CFC-4D3D-85F4-46BA55758E2F}"/>
          </ac:spMkLst>
        </pc:spChg>
        <pc:spChg chg="del mod">
          <ac:chgData name="Bateman James: H&amp;F" userId="f8bc62e1-3000-4350-9a2d-55b65b792fab" providerId="ADAL" clId="{D7EAD15F-87E2-4500-80BA-32D0411E2889}" dt="2023-09-25T07:56:23.827" v="2326" actId="478"/>
          <ac:spMkLst>
            <pc:docMk/>
            <pc:sldMk cId="2410704867" sldId="266"/>
            <ac:spMk id="3" creationId="{77D8A5B1-2EC8-4C23-9E40-F6D9B0725C23}"/>
          </ac:spMkLst>
        </pc:spChg>
        <pc:spChg chg="add del mod">
          <ac:chgData name="Bateman James: H&amp;F" userId="f8bc62e1-3000-4350-9a2d-55b65b792fab" providerId="ADAL" clId="{D7EAD15F-87E2-4500-80BA-32D0411E2889}" dt="2023-09-25T07:56:26.280" v="2327" actId="478"/>
          <ac:spMkLst>
            <pc:docMk/>
            <pc:sldMk cId="2410704867" sldId="266"/>
            <ac:spMk id="6" creationId="{8154992F-C9EA-4579-A482-6B2F0BEF8A7F}"/>
          </ac:spMkLst>
        </pc:spChg>
        <pc:spChg chg="add del mod">
          <ac:chgData name="Bateman James: H&amp;F" userId="f8bc62e1-3000-4350-9a2d-55b65b792fab" providerId="ADAL" clId="{D7EAD15F-87E2-4500-80BA-32D0411E2889}" dt="2023-09-25T07:56:28.048" v="2328" actId="478"/>
          <ac:spMkLst>
            <pc:docMk/>
            <pc:sldMk cId="2410704867" sldId="266"/>
            <ac:spMk id="8" creationId="{454618C6-6F22-4208-B9FC-A25EEEA04DD2}"/>
          </ac:spMkLst>
        </pc:spChg>
        <pc:picChg chg="add mod">
          <ac:chgData name="Bateman James: H&amp;F" userId="f8bc62e1-3000-4350-9a2d-55b65b792fab" providerId="ADAL" clId="{D7EAD15F-87E2-4500-80BA-32D0411E2889}" dt="2023-09-20T08:28:08.346" v="359"/>
          <ac:picMkLst>
            <pc:docMk/>
            <pc:sldMk cId="2410704867" sldId="266"/>
            <ac:picMk id="4" creationId="{A9633B8A-03B8-40A4-B250-18C8005ECE77}"/>
          </ac:picMkLst>
        </pc:picChg>
        <pc:picChg chg="add mod">
          <ac:chgData name="Bateman James: H&amp;F" userId="f8bc62e1-3000-4350-9a2d-55b65b792fab" providerId="ADAL" clId="{D7EAD15F-87E2-4500-80BA-32D0411E2889}" dt="2023-09-25T07:59:20.972" v="2337" actId="1076"/>
          <ac:picMkLst>
            <pc:docMk/>
            <pc:sldMk cId="2410704867" sldId="266"/>
            <ac:picMk id="3074" creationId="{577B0A96-FE6C-4862-AB41-1858CC9D744C}"/>
          </ac:picMkLst>
        </pc:picChg>
        <pc:picChg chg="add mod">
          <ac:chgData name="Bateman James: H&amp;F" userId="f8bc62e1-3000-4350-9a2d-55b65b792fab" providerId="ADAL" clId="{D7EAD15F-87E2-4500-80BA-32D0411E2889}" dt="2023-09-25T08:03:31.901" v="2368" actId="14100"/>
          <ac:picMkLst>
            <pc:docMk/>
            <pc:sldMk cId="2410704867" sldId="266"/>
            <ac:picMk id="3076" creationId="{635127F5-2BFE-48E4-AEB7-29AE2CD650B9}"/>
          </ac:picMkLst>
        </pc:picChg>
        <pc:picChg chg="add del mod">
          <ac:chgData name="Bateman James: H&amp;F" userId="f8bc62e1-3000-4350-9a2d-55b65b792fab" providerId="ADAL" clId="{D7EAD15F-87E2-4500-80BA-32D0411E2889}" dt="2023-09-25T07:59:57.994" v="2342" actId="478"/>
          <ac:picMkLst>
            <pc:docMk/>
            <pc:sldMk cId="2410704867" sldId="266"/>
            <ac:picMk id="3078" creationId="{F981906A-7CC5-49BD-964E-CB73E4CA71BA}"/>
          </ac:picMkLst>
        </pc:picChg>
        <pc:picChg chg="add mod">
          <ac:chgData name="Bateman James: H&amp;F" userId="f8bc62e1-3000-4350-9a2d-55b65b792fab" providerId="ADAL" clId="{D7EAD15F-87E2-4500-80BA-32D0411E2889}" dt="2023-09-25T08:03:56.436" v="2374" actId="14100"/>
          <ac:picMkLst>
            <pc:docMk/>
            <pc:sldMk cId="2410704867" sldId="266"/>
            <ac:picMk id="3080" creationId="{55D9B90D-6332-4094-8140-4FC45AA2ECA0}"/>
          </ac:picMkLst>
        </pc:picChg>
        <pc:picChg chg="add mod">
          <ac:chgData name="Bateman James: H&amp;F" userId="f8bc62e1-3000-4350-9a2d-55b65b792fab" providerId="ADAL" clId="{D7EAD15F-87E2-4500-80BA-32D0411E2889}" dt="2023-09-25T08:03:47.539" v="2372" actId="1076"/>
          <ac:picMkLst>
            <pc:docMk/>
            <pc:sldMk cId="2410704867" sldId="266"/>
            <ac:picMk id="3082" creationId="{2DC0A5D7-F03B-49C1-AEBF-8FDF3BDCC40C}"/>
          </ac:picMkLst>
        </pc:picChg>
        <pc:picChg chg="add mod">
          <ac:chgData name="Bateman James: H&amp;F" userId="f8bc62e1-3000-4350-9a2d-55b65b792fab" providerId="ADAL" clId="{D7EAD15F-87E2-4500-80BA-32D0411E2889}" dt="2023-09-25T08:04:03.408" v="2376" actId="14100"/>
          <ac:picMkLst>
            <pc:docMk/>
            <pc:sldMk cId="2410704867" sldId="266"/>
            <ac:picMk id="3084" creationId="{5BB55E92-2FC7-45DA-A358-ADD6FB96F42F}"/>
          </ac:picMkLst>
        </pc:picChg>
        <pc:picChg chg="add mod">
          <ac:chgData name="Bateman James: H&amp;F" userId="f8bc62e1-3000-4350-9a2d-55b65b792fab" providerId="ADAL" clId="{D7EAD15F-87E2-4500-80BA-32D0411E2889}" dt="2023-09-25T08:03:15.992" v="2365" actId="1076"/>
          <ac:picMkLst>
            <pc:docMk/>
            <pc:sldMk cId="2410704867" sldId="266"/>
            <ac:picMk id="3086" creationId="{566D0F69-1CDD-4384-9E90-0909F0E54D3E}"/>
          </ac:picMkLst>
        </pc:picChg>
        <pc:cxnChg chg="add mod">
          <ac:chgData name="Bateman James: H&amp;F" userId="f8bc62e1-3000-4350-9a2d-55b65b792fab" providerId="ADAL" clId="{D7EAD15F-87E2-4500-80BA-32D0411E2889}" dt="2023-09-25T08:04:45.135" v="2379" actId="208"/>
          <ac:cxnSpMkLst>
            <pc:docMk/>
            <pc:sldMk cId="2410704867" sldId="266"/>
            <ac:cxnSpMk id="10" creationId="{7781E414-1CAD-41DD-AB60-B888B6184EBF}"/>
          </ac:cxnSpMkLst>
        </pc:cxnChg>
        <pc:cxnChg chg="add mod">
          <ac:chgData name="Bateman James: H&amp;F" userId="f8bc62e1-3000-4350-9a2d-55b65b792fab" providerId="ADAL" clId="{D7EAD15F-87E2-4500-80BA-32D0411E2889}" dt="2023-09-25T08:07:12.202" v="2397" actId="14100"/>
          <ac:cxnSpMkLst>
            <pc:docMk/>
            <pc:sldMk cId="2410704867" sldId="266"/>
            <ac:cxnSpMk id="12" creationId="{FC8093E3-29DD-4DC3-A534-DCF59BF593E8}"/>
          </ac:cxnSpMkLst>
        </pc:cxnChg>
        <pc:cxnChg chg="add mod">
          <ac:chgData name="Bateman James: H&amp;F" userId="f8bc62e1-3000-4350-9a2d-55b65b792fab" providerId="ADAL" clId="{D7EAD15F-87E2-4500-80BA-32D0411E2889}" dt="2023-09-25T08:04:55.848" v="2381" actId="1076"/>
          <ac:cxnSpMkLst>
            <pc:docMk/>
            <pc:sldMk cId="2410704867" sldId="266"/>
            <ac:cxnSpMk id="18" creationId="{FB06BED1-6332-45EC-982B-75F5BB954E37}"/>
          </ac:cxnSpMkLst>
        </pc:cxnChg>
        <pc:cxnChg chg="add mod">
          <ac:chgData name="Bateman James: H&amp;F" userId="f8bc62e1-3000-4350-9a2d-55b65b792fab" providerId="ADAL" clId="{D7EAD15F-87E2-4500-80BA-32D0411E2889}" dt="2023-09-25T08:05:07.701" v="2383" actId="1076"/>
          <ac:cxnSpMkLst>
            <pc:docMk/>
            <pc:sldMk cId="2410704867" sldId="266"/>
            <ac:cxnSpMk id="19" creationId="{290D8149-5F00-4D34-940A-A2AED1C803CB}"/>
          </ac:cxnSpMkLst>
        </pc:cxnChg>
        <pc:cxnChg chg="add mod">
          <ac:chgData name="Bateman James: H&amp;F" userId="f8bc62e1-3000-4350-9a2d-55b65b792fab" providerId="ADAL" clId="{D7EAD15F-87E2-4500-80BA-32D0411E2889}" dt="2023-09-25T08:05:13.979" v="2385" actId="1076"/>
          <ac:cxnSpMkLst>
            <pc:docMk/>
            <pc:sldMk cId="2410704867" sldId="266"/>
            <ac:cxnSpMk id="20" creationId="{36B9E1F7-BCD8-4D6C-B15A-62946E5065B0}"/>
          </ac:cxnSpMkLst>
        </pc:cxnChg>
        <pc:cxnChg chg="add del mod">
          <ac:chgData name="Bateman James: H&amp;F" userId="f8bc62e1-3000-4350-9a2d-55b65b792fab" providerId="ADAL" clId="{D7EAD15F-87E2-4500-80BA-32D0411E2889}" dt="2023-09-25T08:07:44.859" v="2400" actId="478"/>
          <ac:cxnSpMkLst>
            <pc:docMk/>
            <pc:sldMk cId="2410704867" sldId="266"/>
            <ac:cxnSpMk id="21" creationId="{12866A19-3E3F-4ABE-8E3D-2BEB575C782D}"/>
          </ac:cxnSpMkLst>
        </pc:cxnChg>
        <pc:cxnChg chg="add del mod">
          <ac:chgData name="Bateman James: H&amp;F" userId="f8bc62e1-3000-4350-9a2d-55b65b792fab" providerId="ADAL" clId="{D7EAD15F-87E2-4500-80BA-32D0411E2889}" dt="2023-09-25T08:06:53.865" v="2396" actId="478"/>
          <ac:cxnSpMkLst>
            <pc:docMk/>
            <pc:sldMk cId="2410704867" sldId="266"/>
            <ac:cxnSpMk id="24" creationId="{7B4E6EA7-B102-4633-B866-A9FF81EA3A5C}"/>
          </ac:cxnSpMkLst>
        </pc:cxnChg>
        <pc:cxnChg chg="add mod">
          <ac:chgData name="Bateman James: H&amp;F" userId="f8bc62e1-3000-4350-9a2d-55b65b792fab" providerId="ADAL" clId="{D7EAD15F-87E2-4500-80BA-32D0411E2889}" dt="2023-09-25T08:08:44.062" v="2404" actId="1582"/>
          <ac:cxnSpMkLst>
            <pc:docMk/>
            <pc:sldMk cId="2410704867" sldId="266"/>
            <ac:cxnSpMk id="25" creationId="{6AD9E9E8-055F-457F-994E-292C64CE8E67}"/>
          </ac:cxnSpMkLst>
        </pc:cxnChg>
      </pc:sldChg>
      <pc:sldChg chg="addSp delSp modSp new mod modClrScheme chgLayout">
        <pc:chgData name="Bateman James: H&amp;F" userId="f8bc62e1-3000-4350-9a2d-55b65b792fab" providerId="ADAL" clId="{D7EAD15F-87E2-4500-80BA-32D0411E2889}" dt="2023-09-25T07:54:02.294" v="2321" actId="1076"/>
        <pc:sldMkLst>
          <pc:docMk/>
          <pc:sldMk cId="809025612" sldId="267"/>
        </pc:sldMkLst>
        <pc:spChg chg="mod ord">
          <ac:chgData name="Bateman James: H&amp;F" userId="f8bc62e1-3000-4350-9a2d-55b65b792fab" providerId="ADAL" clId="{D7EAD15F-87E2-4500-80BA-32D0411E2889}" dt="2023-09-25T07:54:02.294" v="2321" actId="1076"/>
          <ac:spMkLst>
            <pc:docMk/>
            <pc:sldMk cId="809025612" sldId="267"/>
            <ac:spMk id="2" creationId="{9B604D61-4086-4F37-9B87-CC8CC5F90C14}"/>
          </ac:spMkLst>
        </pc:spChg>
        <pc:spChg chg="del mod ord">
          <ac:chgData name="Bateman James: H&amp;F" userId="f8bc62e1-3000-4350-9a2d-55b65b792fab" providerId="ADAL" clId="{D7EAD15F-87E2-4500-80BA-32D0411E2889}" dt="2023-09-22T13:45:25.081" v="795" actId="700"/>
          <ac:spMkLst>
            <pc:docMk/>
            <pc:sldMk cId="809025612" sldId="267"/>
            <ac:spMk id="3" creationId="{E3B12B55-6300-443B-9BCA-7DEB9DA6DFC1}"/>
          </ac:spMkLst>
        </pc:spChg>
        <pc:spChg chg="add del mod ord">
          <ac:chgData name="Bateman James: H&amp;F" userId="f8bc62e1-3000-4350-9a2d-55b65b792fab" providerId="ADAL" clId="{D7EAD15F-87E2-4500-80BA-32D0411E2889}" dt="2023-09-25T07:53:57.514" v="2320" actId="478"/>
          <ac:spMkLst>
            <pc:docMk/>
            <pc:sldMk cId="809025612" sldId="267"/>
            <ac:spMk id="5" creationId="{1B92BD0F-D26A-4072-9550-F93170375148}"/>
          </ac:spMkLst>
        </pc:spChg>
        <pc:picChg chg="add mod">
          <ac:chgData name="Bateman James: H&amp;F" userId="f8bc62e1-3000-4350-9a2d-55b65b792fab" providerId="ADAL" clId="{D7EAD15F-87E2-4500-80BA-32D0411E2889}" dt="2023-09-22T13:45:16.111" v="786"/>
          <ac:picMkLst>
            <pc:docMk/>
            <pc:sldMk cId="809025612" sldId="267"/>
            <ac:picMk id="4" creationId="{0F7A980D-6514-417D-AF22-997601B17FFF}"/>
          </ac:picMkLst>
        </pc:picChg>
        <pc:picChg chg="add mod modCrop">
          <ac:chgData name="Bateman James: H&amp;F" userId="f8bc62e1-3000-4350-9a2d-55b65b792fab" providerId="ADAL" clId="{D7EAD15F-87E2-4500-80BA-32D0411E2889}" dt="2023-09-25T07:42:20.065" v="2243" actId="1076"/>
          <ac:picMkLst>
            <pc:docMk/>
            <pc:sldMk cId="809025612" sldId="267"/>
            <ac:picMk id="7" creationId="{1BC237CD-C682-4D0C-B356-1399A8A48F0B}"/>
          </ac:picMkLst>
        </pc:picChg>
      </pc:sldChg>
      <pc:sldChg chg="addSp delSp modSp add mod setBg delDesignElem">
        <pc:chgData name="Bateman James: H&amp;F" userId="f8bc62e1-3000-4350-9a2d-55b65b792fab" providerId="ADAL" clId="{D7EAD15F-87E2-4500-80BA-32D0411E2889}" dt="2023-09-25T07:53:25.445" v="2315" actId="403"/>
        <pc:sldMkLst>
          <pc:docMk/>
          <pc:sldMk cId="811893163" sldId="268"/>
        </pc:sldMkLst>
        <pc:spChg chg="mod">
          <ac:chgData name="Bateman James: H&amp;F" userId="f8bc62e1-3000-4350-9a2d-55b65b792fab" providerId="ADAL" clId="{D7EAD15F-87E2-4500-80BA-32D0411E2889}" dt="2023-09-25T07:53:25.445" v="2315" actId="403"/>
          <ac:spMkLst>
            <pc:docMk/>
            <pc:sldMk cId="811893163" sldId="268"/>
            <ac:spMk id="2" creationId="{FF9BAF75-2A9B-43ED-99D8-B214852347CB}"/>
          </ac:spMkLst>
        </pc:spChg>
        <pc:spChg chg="add mod ord">
          <ac:chgData name="Bateman James: H&amp;F" userId="f8bc62e1-3000-4350-9a2d-55b65b792fab" providerId="ADAL" clId="{D7EAD15F-87E2-4500-80BA-32D0411E2889}" dt="2023-09-25T07:48:34.666" v="2268" actId="167"/>
          <ac:spMkLst>
            <pc:docMk/>
            <pc:sldMk cId="811893163" sldId="268"/>
            <ac:spMk id="3" creationId="{8472A5CF-5F5F-4F15-80CA-C7F12BCB7379}"/>
          </ac:spMkLst>
        </pc:spChg>
        <pc:spChg chg="mod">
          <ac:chgData name="Bateman James: H&amp;F" userId="f8bc62e1-3000-4350-9a2d-55b65b792fab" providerId="ADAL" clId="{D7EAD15F-87E2-4500-80BA-32D0411E2889}" dt="2023-09-25T07:49:03.977" v="2277" actId="27636"/>
          <ac:spMkLst>
            <pc:docMk/>
            <pc:sldMk cId="811893163" sldId="268"/>
            <ac:spMk id="4" creationId="{327E2218-DE57-4EE8-8A48-AF20D2A20D21}"/>
          </ac:spMkLst>
        </pc:spChg>
        <pc:spChg chg="mod">
          <ac:chgData name="Bateman James: H&amp;F" userId="f8bc62e1-3000-4350-9a2d-55b65b792fab" providerId="ADAL" clId="{D7EAD15F-87E2-4500-80BA-32D0411E2889}" dt="2023-09-25T07:49:11.788" v="2280" actId="403"/>
          <ac:spMkLst>
            <pc:docMk/>
            <pc:sldMk cId="811893163" sldId="268"/>
            <ac:spMk id="5" creationId="{3F995477-9839-484E-ABA3-3E5A40555424}"/>
          </ac:spMkLst>
        </pc:spChg>
        <pc:spChg chg="del">
          <ac:chgData name="Bateman James: H&amp;F" userId="f8bc62e1-3000-4350-9a2d-55b65b792fab" providerId="ADAL" clId="{D7EAD15F-87E2-4500-80BA-32D0411E2889}" dt="2023-09-25T07:46:57.321" v="2256"/>
          <ac:spMkLst>
            <pc:docMk/>
            <pc:sldMk cId="811893163" sldId="268"/>
            <ac:spMk id="11" creationId="{4C608BEB-860E-4094-8511-78603564A75E}"/>
          </ac:spMkLst>
        </pc:spChg>
        <pc:cxnChg chg="del">
          <ac:chgData name="Bateman James: H&amp;F" userId="f8bc62e1-3000-4350-9a2d-55b65b792fab" providerId="ADAL" clId="{D7EAD15F-87E2-4500-80BA-32D0411E2889}" dt="2023-09-25T07:46:57.321" v="2256"/>
          <ac:cxnSpMkLst>
            <pc:docMk/>
            <pc:sldMk cId="811893163" sldId="268"/>
            <ac:cxnSpMk id="13" creationId="{1F16A8D4-FE87-4604-88B2-394B5D1EB437}"/>
          </ac:cxnSpMkLst>
        </pc:cxnChg>
      </pc:sldChg>
      <pc:sldChg chg="modSp add mod">
        <pc:chgData name="Bateman James: H&amp;F" userId="f8bc62e1-3000-4350-9a2d-55b65b792fab" providerId="ADAL" clId="{D7EAD15F-87E2-4500-80BA-32D0411E2889}" dt="2023-09-25T07:53:15.366" v="2313" actId="403"/>
        <pc:sldMkLst>
          <pc:docMk/>
          <pc:sldMk cId="775592232" sldId="269"/>
        </pc:sldMkLst>
        <pc:spChg chg="mod">
          <ac:chgData name="Bateman James: H&amp;F" userId="f8bc62e1-3000-4350-9a2d-55b65b792fab" providerId="ADAL" clId="{D7EAD15F-87E2-4500-80BA-32D0411E2889}" dt="2023-09-25T07:53:15.366" v="2313" actId="403"/>
          <ac:spMkLst>
            <pc:docMk/>
            <pc:sldMk cId="775592232" sldId="269"/>
            <ac:spMk id="2" creationId="{FF9BAF75-2A9B-43ED-99D8-B214852347CB}"/>
          </ac:spMkLst>
        </pc:spChg>
        <pc:spChg chg="mod">
          <ac:chgData name="Bateman James: H&amp;F" userId="f8bc62e1-3000-4350-9a2d-55b65b792fab" providerId="ADAL" clId="{D7EAD15F-87E2-4500-80BA-32D0411E2889}" dt="2023-09-25T07:50:35.226" v="2304" actId="27636"/>
          <ac:spMkLst>
            <pc:docMk/>
            <pc:sldMk cId="775592232" sldId="269"/>
            <ac:spMk id="4" creationId="{327E2218-DE57-4EE8-8A48-AF20D2A20D21}"/>
          </ac:spMkLst>
        </pc:spChg>
        <pc:spChg chg="mod">
          <ac:chgData name="Bateman James: H&amp;F" userId="f8bc62e1-3000-4350-9a2d-55b65b792fab" providerId="ADAL" clId="{D7EAD15F-87E2-4500-80BA-32D0411E2889}" dt="2023-09-25T07:50:56.587" v="2310" actId="403"/>
          <ac:spMkLst>
            <pc:docMk/>
            <pc:sldMk cId="775592232" sldId="269"/>
            <ac:spMk id="5" creationId="{3F995477-9839-484E-ABA3-3E5A4055542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4659F-1543-45F4-B9BD-E83E50CFA5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EFE973-606C-44D7-86E8-36DE358505D7}">
      <dgm:prSet/>
      <dgm:spPr/>
      <dgm:t>
        <a:bodyPr/>
        <a:lstStyle/>
        <a:p>
          <a:r>
            <a:rPr lang="en-US" b="1"/>
            <a:t>Which one of the four broad areas of need does the fictious CYP fit into?</a:t>
          </a:r>
          <a:endParaRPr lang="en-US"/>
        </a:p>
      </dgm:t>
    </dgm:pt>
    <dgm:pt modelId="{77F7DB90-DC82-4CD2-A0F4-B0DA08BE3D7D}" type="parTrans" cxnId="{7C79FF46-C6E8-4DE6-9681-4CC0794A56BD}">
      <dgm:prSet/>
      <dgm:spPr/>
      <dgm:t>
        <a:bodyPr/>
        <a:lstStyle/>
        <a:p>
          <a:endParaRPr lang="en-US"/>
        </a:p>
      </dgm:t>
    </dgm:pt>
    <dgm:pt modelId="{05D559C1-98AD-4D62-AA47-5E74F2E7C78E}" type="sibTrans" cxnId="{7C79FF46-C6E8-4DE6-9681-4CC0794A56BD}">
      <dgm:prSet/>
      <dgm:spPr/>
      <dgm:t>
        <a:bodyPr/>
        <a:lstStyle/>
        <a:p>
          <a:endParaRPr lang="en-US"/>
        </a:p>
      </dgm:t>
    </dgm:pt>
    <dgm:pt modelId="{9FE8F40B-F189-4817-8DE6-1491C0CC32B8}">
      <dgm:prSet/>
      <dgm:spPr/>
      <dgm:t>
        <a:bodyPr/>
        <a:lstStyle/>
        <a:p>
          <a:r>
            <a:rPr lang="en-US" b="1"/>
            <a:t>What might be the barriers to learning?</a:t>
          </a:r>
          <a:endParaRPr lang="en-US"/>
        </a:p>
      </dgm:t>
    </dgm:pt>
    <dgm:pt modelId="{995E91DF-507C-48C5-AF9E-F3C87D6B3124}" type="parTrans" cxnId="{775735F2-DC59-4D13-866D-3C0441CD3B3D}">
      <dgm:prSet/>
      <dgm:spPr/>
      <dgm:t>
        <a:bodyPr/>
        <a:lstStyle/>
        <a:p>
          <a:endParaRPr lang="en-US"/>
        </a:p>
      </dgm:t>
    </dgm:pt>
    <dgm:pt modelId="{4F5A413D-50F8-48C1-AE0F-C9B810F3390E}" type="sibTrans" cxnId="{775735F2-DC59-4D13-866D-3C0441CD3B3D}">
      <dgm:prSet/>
      <dgm:spPr/>
      <dgm:t>
        <a:bodyPr/>
        <a:lstStyle/>
        <a:p>
          <a:endParaRPr lang="en-US"/>
        </a:p>
      </dgm:t>
    </dgm:pt>
    <dgm:pt modelId="{CA68E40C-2B38-47B0-9092-01608B741954}">
      <dgm:prSet/>
      <dgm:spPr/>
      <dgm:t>
        <a:bodyPr/>
        <a:lstStyle/>
        <a:p>
          <a:r>
            <a:rPr lang="en-US" b="1"/>
            <a:t>What adaptations might be needed to support the child?</a:t>
          </a:r>
          <a:endParaRPr lang="en-US"/>
        </a:p>
      </dgm:t>
    </dgm:pt>
    <dgm:pt modelId="{93AF78E5-A5DC-4106-A0A9-B6CB9D8FEF99}" type="parTrans" cxnId="{2A315FC0-336F-4F07-8492-39EEA78CC670}">
      <dgm:prSet/>
      <dgm:spPr/>
      <dgm:t>
        <a:bodyPr/>
        <a:lstStyle/>
        <a:p>
          <a:endParaRPr lang="en-US"/>
        </a:p>
      </dgm:t>
    </dgm:pt>
    <dgm:pt modelId="{B86CBF3E-85B4-41C0-9A16-787C14EC99BF}" type="sibTrans" cxnId="{2A315FC0-336F-4F07-8492-39EEA78CC670}">
      <dgm:prSet/>
      <dgm:spPr/>
      <dgm:t>
        <a:bodyPr/>
        <a:lstStyle/>
        <a:p>
          <a:endParaRPr lang="en-US"/>
        </a:p>
      </dgm:t>
    </dgm:pt>
    <dgm:pt modelId="{24C1EF2A-D96F-4A22-A0B3-8C9A503DC229}">
      <dgm:prSet/>
      <dgm:spPr/>
      <dgm:t>
        <a:bodyPr/>
        <a:lstStyle/>
        <a:p>
          <a:r>
            <a:rPr lang="en-US" b="1"/>
            <a:t>Would additional advice or support be required?</a:t>
          </a:r>
          <a:endParaRPr lang="en-US"/>
        </a:p>
      </dgm:t>
    </dgm:pt>
    <dgm:pt modelId="{8D82E120-0C98-42B6-A37E-5B006DB40958}" type="parTrans" cxnId="{254D6DA5-11D3-4888-9ECC-886AE52CEED8}">
      <dgm:prSet/>
      <dgm:spPr/>
      <dgm:t>
        <a:bodyPr/>
        <a:lstStyle/>
        <a:p>
          <a:endParaRPr lang="en-US"/>
        </a:p>
      </dgm:t>
    </dgm:pt>
    <dgm:pt modelId="{389C7DCB-031D-4FE1-BF58-1AF8EFC1C671}" type="sibTrans" cxnId="{254D6DA5-11D3-4888-9ECC-886AE52CEED8}">
      <dgm:prSet/>
      <dgm:spPr/>
      <dgm:t>
        <a:bodyPr/>
        <a:lstStyle/>
        <a:p>
          <a:endParaRPr lang="en-US"/>
        </a:p>
      </dgm:t>
    </dgm:pt>
    <dgm:pt modelId="{CC2A0CD3-4A9D-4C4D-A1C3-36EAD4C54032}">
      <dgm:prSet/>
      <dgm:spPr/>
      <dgm:t>
        <a:bodyPr/>
        <a:lstStyle/>
        <a:p>
          <a:r>
            <a:rPr lang="en-US" b="1"/>
            <a:t>How would the family be supported?</a:t>
          </a:r>
          <a:endParaRPr lang="en-US"/>
        </a:p>
      </dgm:t>
    </dgm:pt>
    <dgm:pt modelId="{942FCCAF-93DB-4C8D-9AF7-56CA9806B0DA}" type="parTrans" cxnId="{DA22EA2C-57D4-42ED-821E-9B3C5E71E6EE}">
      <dgm:prSet/>
      <dgm:spPr/>
      <dgm:t>
        <a:bodyPr/>
        <a:lstStyle/>
        <a:p>
          <a:endParaRPr lang="en-US"/>
        </a:p>
      </dgm:t>
    </dgm:pt>
    <dgm:pt modelId="{391136CF-7DC8-4B20-B65C-7E9D5799B79B}" type="sibTrans" cxnId="{DA22EA2C-57D4-42ED-821E-9B3C5E71E6EE}">
      <dgm:prSet/>
      <dgm:spPr/>
      <dgm:t>
        <a:bodyPr/>
        <a:lstStyle/>
        <a:p>
          <a:endParaRPr lang="en-US"/>
        </a:p>
      </dgm:t>
    </dgm:pt>
    <dgm:pt modelId="{EE5ED6C6-DD0D-4DB7-966C-5BB5C841C53B}">
      <dgm:prSet/>
      <dgm:spPr/>
      <dgm:t>
        <a:bodyPr/>
        <a:lstStyle/>
        <a:p>
          <a:r>
            <a:rPr lang="en-US" b="1"/>
            <a:t>How would you support the CYP future aspirations?</a:t>
          </a:r>
          <a:endParaRPr lang="en-US"/>
        </a:p>
      </dgm:t>
    </dgm:pt>
    <dgm:pt modelId="{85057DB6-B8AC-4A5D-B9C1-204983664A11}" type="parTrans" cxnId="{2379D486-E37B-4C10-9AB1-FF1422A66189}">
      <dgm:prSet/>
      <dgm:spPr/>
      <dgm:t>
        <a:bodyPr/>
        <a:lstStyle/>
        <a:p>
          <a:endParaRPr lang="en-US"/>
        </a:p>
      </dgm:t>
    </dgm:pt>
    <dgm:pt modelId="{5B24E2E8-65C4-4C84-AED4-4D0C30286E4E}" type="sibTrans" cxnId="{2379D486-E37B-4C10-9AB1-FF1422A66189}">
      <dgm:prSet/>
      <dgm:spPr/>
      <dgm:t>
        <a:bodyPr/>
        <a:lstStyle/>
        <a:p>
          <a:endParaRPr lang="en-US"/>
        </a:p>
      </dgm:t>
    </dgm:pt>
    <dgm:pt modelId="{2C1CA529-0D84-4DED-BDB9-B5901FC332D2}" type="pres">
      <dgm:prSet presAssocID="{0564659F-1543-45F4-B9BD-E83E50CFA583}" presName="linear" presStyleCnt="0">
        <dgm:presLayoutVars>
          <dgm:animLvl val="lvl"/>
          <dgm:resizeHandles val="exact"/>
        </dgm:presLayoutVars>
      </dgm:prSet>
      <dgm:spPr/>
    </dgm:pt>
    <dgm:pt modelId="{27DCD37F-44F1-409C-8AB5-3811B47B67F5}" type="pres">
      <dgm:prSet presAssocID="{B7EFE973-606C-44D7-86E8-36DE358505D7}" presName="parentText" presStyleLbl="node1" presStyleIdx="0" presStyleCnt="6">
        <dgm:presLayoutVars>
          <dgm:chMax val="0"/>
          <dgm:bulletEnabled val="1"/>
        </dgm:presLayoutVars>
      </dgm:prSet>
      <dgm:spPr/>
    </dgm:pt>
    <dgm:pt modelId="{9CFBA6AD-60B6-474F-BE05-4E38F825B967}" type="pres">
      <dgm:prSet presAssocID="{05D559C1-98AD-4D62-AA47-5E74F2E7C78E}" presName="spacer" presStyleCnt="0"/>
      <dgm:spPr/>
    </dgm:pt>
    <dgm:pt modelId="{E9576C64-C651-46AA-8E64-51625B0FFF71}" type="pres">
      <dgm:prSet presAssocID="{9FE8F40B-F189-4817-8DE6-1491C0CC32B8}" presName="parentText" presStyleLbl="node1" presStyleIdx="1" presStyleCnt="6">
        <dgm:presLayoutVars>
          <dgm:chMax val="0"/>
          <dgm:bulletEnabled val="1"/>
        </dgm:presLayoutVars>
      </dgm:prSet>
      <dgm:spPr/>
    </dgm:pt>
    <dgm:pt modelId="{C680ADA6-10B1-47AA-BA0A-9B5F9334571F}" type="pres">
      <dgm:prSet presAssocID="{4F5A413D-50F8-48C1-AE0F-C9B810F3390E}" presName="spacer" presStyleCnt="0"/>
      <dgm:spPr/>
    </dgm:pt>
    <dgm:pt modelId="{902507E7-3055-4290-A347-E7A95AAEFF72}" type="pres">
      <dgm:prSet presAssocID="{CA68E40C-2B38-47B0-9092-01608B741954}" presName="parentText" presStyleLbl="node1" presStyleIdx="2" presStyleCnt="6">
        <dgm:presLayoutVars>
          <dgm:chMax val="0"/>
          <dgm:bulletEnabled val="1"/>
        </dgm:presLayoutVars>
      </dgm:prSet>
      <dgm:spPr/>
    </dgm:pt>
    <dgm:pt modelId="{E2D24DD1-6C7A-4946-990D-5CF7783ED9D3}" type="pres">
      <dgm:prSet presAssocID="{B86CBF3E-85B4-41C0-9A16-787C14EC99BF}" presName="spacer" presStyleCnt="0"/>
      <dgm:spPr/>
    </dgm:pt>
    <dgm:pt modelId="{BF70EDC3-249B-4DA3-98B5-317CF39CCD8F}" type="pres">
      <dgm:prSet presAssocID="{24C1EF2A-D96F-4A22-A0B3-8C9A503DC229}" presName="parentText" presStyleLbl="node1" presStyleIdx="3" presStyleCnt="6">
        <dgm:presLayoutVars>
          <dgm:chMax val="0"/>
          <dgm:bulletEnabled val="1"/>
        </dgm:presLayoutVars>
      </dgm:prSet>
      <dgm:spPr/>
    </dgm:pt>
    <dgm:pt modelId="{3BFE23CC-C3CB-484B-B4BF-B8A069CD7AB8}" type="pres">
      <dgm:prSet presAssocID="{389C7DCB-031D-4FE1-BF58-1AF8EFC1C671}" presName="spacer" presStyleCnt="0"/>
      <dgm:spPr/>
    </dgm:pt>
    <dgm:pt modelId="{D709E4EC-AC03-4854-AFAE-CF7C2FA19804}" type="pres">
      <dgm:prSet presAssocID="{CC2A0CD3-4A9D-4C4D-A1C3-36EAD4C54032}" presName="parentText" presStyleLbl="node1" presStyleIdx="4" presStyleCnt="6">
        <dgm:presLayoutVars>
          <dgm:chMax val="0"/>
          <dgm:bulletEnabled val="1"/>
        </dgm:presLayoutVars>
      </dgm:prSet>
      <dgm:spPr/>
    </dgm:pt>
    <dgm:pt modelId="{DAD85DF7-3FF7-4B47-BDAF-E34EC18CDDAB}" type="pres">
      <dgm:prSet presAssocID="{391136CF-7DC8-4B20-B65C-7E9D5799B79B}" presName="spacer" presStyleCnt="0"/>
      <dgm:spPr/>
    </dgm:pt>
    <dgm:pt modelId="{1B42B1F4-9F71-497D-9F1B-A4D40B5A1E30}" type="pres">
      <dgm:prSet presAssocID="{EE5ED6C6-DD0D-4DB7-966C-5BB5C841C53B}" presName="parentText" presStyleLbl="node1" presStyleIdx="5" presStyleCnt="6">
        <dgm:presLayoutVars>
          <dgm:chMax val="0"/>
          <dgm:bulletEnabled val="1"/>
        </dgm:presLayoutVars>
      </dgm:prSet>
      <dgm:spPr/>
    </dgm:pt>
  </dgm:ptLst>
  <dgm:cxnLst>
    <dgm:cxn modelId="{3E0C8324-D8A9-413E-9161-D7C49F16EB38}" type="presOf" srcId="{CC2A0CD3-4A9D-4C4D-A1C3-36EAD4C54032}" destId="{D709E4EC-AC03-4854-AFAE-CF7C2FA19804}" srcOrd="0" destOrd="0" presId="urn:microsoft.com/office/officeart/2005/8/layout/vList2"/>
    <dgm:cxn modelId="{DA22EA2C-57D4-42ED-821E-9B3C5E71E6EE}" srcId="{0564659F-1543-45F4-B9BD-E83E50CFA583}" destId="{CC2A0CD3-4A9D-4C4D-A1C3-36EAD4C54032}" srcOrd="4" destOrd="0" parTransId="{942FCCAF-93DB-4C8D-9AF7-56CA9806B0DA}" sibTransId="{391136CF-7DC8-4B20-B65C-7E9D5799B79B}"/>
    <dgm:cxn modelId="{BF566A35-EF40-440D-84EA-54A2AC8BD7D4}" type="presOf" srcId="{24C1EF2A-D96F-4A22-A0B3-8C9A503DC229}" destId="{BF70EDC3-249B-4DA3-98B5-317CF39CCD8F}" srcOrd="0" destOrd="0" presId="urn:microsoft.com/office/officeart/2005/8/layout/vList2"/>
    <dgm:cxn modelId="{7C79FF46-C6E8-4DE6-9681-4CC0794A56BD}" srcId="{0564659F-1543-45F4-B9BD-E83E50CFA583}" destId="{B7EFE973-606C-44D7-86E8-36DE358505D7}" srcOrd="0" destOrd="0" parTransId="{77F7DB90-DC82-4CD2-A0F4-B0DA08BE3D7D}" sibTransId="{05D559C1-98AD-4D62-AA47-5E74F2E7C78E}"/>
    <dgm:cxn modelId="{0946BA4B-C2F8-486C-8F7A-AC658206AAE6}" type="presOf" srcId="{0564659F-1543-45F4-B9BD-E83E50CFA583}" destId="{2C1CA529-0D84-4DED-BDB9-B5901FC332D2}" srcOrd="0" destOrd="0" presId="urn:microsoft.com/office/officeart/2005/8/layout/vList2"/>
    <dgm:cxn modelId="{301C6784-E3F2-49C4-BC25-F9B9E3A2565D}" type="presOf" srcId="{B7EFE973-606C-44D7-86E8-36DE358505D7}" destId="{27DCD37F-44F1-409C-8AB5-3811B47B67F5}" srcOrd="0" destOrd="0" presId="urn:microsoft.com/office/officeart/2005/8/layout/vList2"/>
    <dgm:cxn modelId="{2379D486-E37B-4C10-9AB1-FF1422A66189}" srcId="{0564659F-1543-45F4-B9BD-E83E50CFA583}" destId="{EE5ED6C6-DD0D-4DB7-966C-5BB5C841C53B}" srcOrd="5" destOrd="0" parTransId="{85057DB6-B8AC-4A5D-B9C1-204983664A11}" sibTransId="{5B24E2E8-65C4-4C84-AED4-4D0C30286E4E}"/>
    <dgm:cxn modelId="{254D6DA5-11D3-4888-9ECC-886AE52CEED8}" srcId="{0564659F-1543-45F4-B9BD-E83E50CFA583}" destId="{24C1EF2A-D96F-4A22-A0B3-8C9A503DC229}" srcOrd="3" destOrd="0" parTransId="{8D82E120-0C98-42B6-A37E-5B006DB40958}" sibTransId="{389C7DCB-031D-4FE1-BF58-1AF8EFC1C671}"/>
    <dgm:cxn modelId="{4BD519BF-D059-4051-932A-4E06B4363C09}" type="presOf" srcId="{CA68E40C-2B38-47B0-9092-01608B741954}" destId="{902507E7-3055-4290-A347-E7A95AAEFF72}" srcOrd="0" destOrd="0" presId="urn:microsoft.com/office/officeart/2005/8/layout/vList2"/>
    <dgm:cxn modelId="{2A315FC0-336F-4F07-8492-39EEA78CC670}" srcId="{0564659F-1543-45F4-B9BD-E83E50CFA583}" destId="{CA68E40C-2B38-47B0-9092-01608B741954}" srcOrd="2" destOrd="0" parTransId="{93AF78E5-A5DC-4106-A0A9-B6CB9D8FEF99}" sibTransId="{B86CBF3E-85B4-41C0-9A16-787C14EC99BF}"/>
    <dgm:cxn modelId="{6B33F8CB-000D-4C66-AB27-600F8858AB02}" type="presOf" srcId="{EE5ED6C6-DD0D-4DB7-966C-5BB5C841C53B}" destId="{1B42B1F4-9F71-497D-9F1B-A4D40B5A1E30}" srcOrd="0" destOrd="0" presId="urn:microsoft.com/office/officeart/2005/8/layout/vList2"/>
    <dgm:cxn modelId="{775735F2-DC59-4D13-866D-3C0441CD3B3D}" srcId="{0564659F-1543-45F4-B9BD-E83E50CFA583}" destId="{9FE8F40B-F189-4817-8DE6-1491C0CC32B8}" srcOrd="1" destOrd="0" parTransId="{995E91DF-507C-48C5-AF9E-F3C87D6B3124}" sibTransId="{4F5A413D-50F8-48C1-AE0F-C9B810F3390E}"/>
    <dgm:cxn modelId="{09F33EF4-4B94-4029-B960-F8CCE3ADAE4E}" type="presOf" srcId="{9FE8F40B-F189-4817-8DE6-1491C0CC32B8}" destId="{E9576C64-C651-46AA-8E64-51625B0FFF71}" srcOrd="0" destOrd="0" presId="urn:microsoft.com/office/officeart/2005/8/layout/vList2"/>
    <dgm:cxn modelId="{3F2830DE-6FE9-4C56-B722-46ABEC86A904}" type="presParOf" srcId="{2C1CA529-0D84-4DED-BDB9-B5901FC332D2}" destId="{27DCD37F-44F1-409C-8AB5-3811B47B67F5}" srcOrd="0" destOrd="0" presId="urn:microsoft.com/office/officeart/2005/8/layout/vList2"/>
    <dgm:cxn modelId="{1C39DE1A-2BC7-492D-9179-4AE532834111}" type="presParOf" srcId="{2C1CA529-0D84-4DED-BDB9-B5901FC332D2}" destId="{9CFBA6AD-60B6-474F-BE05-4E38F825B967}" srcOrd="1" destOrd="0" presId="urn:microsoft.com/office/officeart/2005/8/layout/vList2"/>
    <dgm:cxn modelId="{09F7BAF9-244F-4348-86DE-B20495161C09}" type="presParOf" srcId="{2C1CA529-0D84-4DED-BDB9-B5901FC332D2}" destId="{E9576C64-C651-46AA-8E64-51625B0FFF71}" srcOrd="2" destOrd="0" presId="urn:microsoft.com/office/officeart/2005/8/layout/vList2"/>
    <dgm:cxn modelId="{242DE885-C8E2-456E-A588-6E8A6CD20B01}" type="presParOf" srcId="{2C1CA529-0D84-4DED-BDB9-B5901FC332D2}" destId="{C680ADA6-10B1-47AA-BA0A-9B5F9334571F}" srcOrd="3" destOrd="0" presId="urn:microsoft.com/office/officeart/2005/8/layout/vList2"/>
    <dgm:cxn modelId="{77902AD9-40A0-4A16-889E-2F08050C2863}" type="presParOf" srcId="{2C1CA529-0D84-4DED-BDB9-B5901FC332D2}" destId="{902507E7-3055-4290-A347-E7A95AAEFF72}" srcOrd="4" destOrd="0" presId="urn:microsoft.com/office/officeart/2005/8/layout/vList2"/>
    <dgm:cxn modelId="{D2FC5D55-541D-4262-8867-DB138F00F4B4}" type="presParOf" srcId="{2C1CA529-0D84-4DED-BDB9-B5901FC332D2}" destId="{E2D24DD1-6C7A-4946-990D-5CF7783ED9D3}" srcOrd="5" destOrd="0" presId="urn:microsoft.com/office/officeart/2005/8/layout/vList2"/>
    <dgm:cxn modelId="{61B096A9-B39A-4FC7-ACFF-F2EF8E9F804D}" type="presParOf" srcId="{2C1CA529-0D84-4DED-BDB9-B5901FC332D2}" destId="{BF70EDC3-249B-4DA3-98B5-317CF39CCD8F}" srcOrd="6" destOrd="0" presId="urn:microsoft.com/office/officeart/2005/8/layout/vList2"/>
    <dgm:cxn modelId="{F759F058-217A-468A-9C8A-E6FE627C5081}" type="presParOf" srcId="{2C1CA529-0D84-4DED-BDB9-B5901FC332D2}" destId="{3BFE23CC-C3CB-484B-B4BF-B8A069CD7AB8}" srcOrd="7" destOrd="0" presId="urn:microsoft.com/office/officeart/2005/8/layout/vList2"/>
    <dgm:cxn modelId="{797A240C-40DA-42A3-8DB6-A1CBE75A17D4}" type="presParOf" srcId="{2C1CA529-0D84-4DED-BDB9-B5901FC332D2}" destId="{D709E4EC-AC03-4854-AFAE-CF7C2FA19804}" srcOrd="8" destOrd="0" presId="urn:microsoft.com/office/officeart/2005/8/layout/vList2"/>
    <dgm:cxn modelId="{320266ED-1FD7-41F5-95E8-9D7A0810003B}" type="presParOf" srcId="{2C1CA529-0D84-4DED-BDB9-B5901FC332D2}" destId="{DAD85DF7-3FF7-4B47-BDAF-E34EC18CDDAB}" srcOrd="9" destOrd="0" presId="urn:microsoft.com/office/officeart/2005/8/layout/vList2"/>
    <dgm:cxn modelId="{85C61AB2-31D2-42D4-A259-773268CF0402}" type="presParOf" srcId="{2C1CA529-0D84-4DED-BDB9-B5901FC332D2}" destId="{1B42B1F4-9F71-497D-9F1B-A4D40B5A1E3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EB37D-E571-431A-A760-D17FFD599F6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4622A3-3003-4A26-BB71-A7F880F0A21C}">
      <dgm:prSet/>
      <dgm:spPr/>
      <dgm:t>
        <a:bodyPr/>
        <a:lstStyle/>
        <a:p>
          <a:r>
            <a:rPr lang="en-US" b="1"/>
            <a:t>Which one of the four broad areas of need does the fictious CYP fit into?</a:t>
          </a:r>
          <a:endParaRPr lang="en-US"/>
        </a:p>
      </dgm:t>
    </dgm:pt>
    <dgm:pt modelId="{E6B001D2-D4EC-434D-BF99-D514A5C53826}" type="parTrans" cxnId="{B61EEF04-409A-4379-89B3-59AB64B608E2}">
      <dgm:prSet/>
      <dgm:spPr/>
      <dgm:t>
        <a:bodyPr/>
        <a:lstStyle/>
        <a:p>
          <a:endParaRPr lang="en-US"/>
        </a:p>
      </dgm:t>
    </dgm:pt>
    <dgm:pt modelId="{61634B13-8798-4083-ABDB-61E0806DA220}" type="sibTrans" cxnId="{B61EEF04-409A-4379-89B3-59AB64B608E2}">
      <dgm:prSet/>
      <dgm:spPr/>
      <dgm:t>
        <a:bodyPr/>
        <a:lstStyle/>
        <a:p>
          <a:endParaRPr lang="en-US"/>
        </a:p>
      </dgm:t>
    </dgm:pt>
    <dgm:pt modelId="{DE75D52E-F619-45CB-9860-30396A2DAB2D}">
      <dgm:prSet/>
      <dgm:spPr/>
      <dgm:t>
        <a:bodyPr/>
        <a:lstStyle/>
        <a:p>
          <a:r>
            <a:rPr lang="en-US" b="1"/>
            <a:t>What might be the barriers to learning?</a:t>
          </a:r>
          <a:endParaRPr lang="en-US"/>
        </a:p>
      </dgm:t>
    </dgm:pt>
    <dgm:pt modelId="{A340B39B-10AC-4B00-99A7-6704D564E432}" type="parTrans" cxnId="{6FCB9108-B5B5-4EA0-ACA9-B9C88DBD88BB}">
      <dgm:prSet/>
      <dgm:spPr/>
      <dgm:t>
        <a:bodyPr/>
        <a:lstStyle/>
        <a:p>
          <a:endParaRPr lang="en-US"/>
        </a:p>
      </dgm:t>
    </dgm:pt>
    <dgm:pt modelId="{7D7C8632-F186-484E-AC06-12980ED8B4CF}" type="sibTrans" cxnId="{6FCB9108-B5B5-4EA0-ACA9-B9C88DBD88BB}">
      <dgm:prSet/>
      <dgm:spPr/>
      <dgm:t>
        <a:bodyPr/>
        <a:lstStyle/>
        <a:p>
          <a:endParaRPr lang="en-US"/>
        </a:p>
      </dgm:t>
    </dgm:pt>
    <dgm:pt modelId="{08AC0879-A4E7-4A6D-BEBD-89A65975C853}">
      <dgm:prSet/>
      <dgm:spPr/>
      <dgm:t>
        <a:bodyPr/>
        <a:lstStyle/>
        <a:p>
          <a:r>
            <a:rPr lang="en-US" b="1"/>
            <a:t>What adaptations might be needed to support the child?</a:t>
          </a:r>
          <a:endParaRPr lang="en-US"/>
        </a:p>
      </dgm:t>
    </dgm:pt>
    <dgm:pt modelId="{81173741-7751-4ED9-8ED0-257B5AC4164A}" type="parTrans" cxnId="{F502E31C-27CD-44C8-A7B5-ABA577259EB0}">
      <dgm:prSet/>
      <dgm:spPr/>
      <dgm:t>
        <a:bodyPr/>
        <a:lstStyle/>
        <a:p>
          <a:endParaRPr lang="en-US"/>
        </a:p>
      </dgm:t>
    </dgm:pt>
    <dgm:pt modelId="{83312BEB-C057-4E45-916A-215B50E00D68}" type="sibTrans" cxnId="{F502E31C-27CD-44C8-A7B5-ABA577259EB0}">
      <dgm:prSet/>
      <dgm:spPr/>
      <dgm:t>
        <a:bodyPr/>
        <a:lstStyle/>
        <a:p>
          <a:endParaRPr lang="en-US"/>
        </a:p>
      </dgm:t>
    </dgm:pt>
    <dgm:pt modelId="{D5314E8E-13D8-4E7B-B13D-0B495712009C}">
      <dgm:prSet/>
      <dgm:spPr/>
      <dgm:t>
        <a:bodyPr/>
        <a:lstStyle/>
        <a:p>
          <a:r>
            <a:rPr lang="en-US" b="1"/>
            <a:t>Would additional advice or support be required?</a:t>
          </a:r>
          <a:endParaRPr lang="en-US"/>
        </a:p>
      </dgm:t>
    </dgm:pt>
    <dgm:pt modelId="{5E0FCD4C-EA8B-42EC-B2C0-11104CA0BECE}" type="parTrans" cxnId="{43BC7C05-8620-4830-B045-D1AD48D1C90C}">
      <dgm:prSet/>
      <dgm:spPr/>
      <dgm:t>
        <a:bodyPr/>
        <a:lstStyle/>
        <a:p>
          <a:endParaRPr lang="en-US"/>
        </a:p>
      </dgm:t>
    </dgm:pt>
    <dgm:pt modelId="{5C769891-EAC0-4B69-B538-67A9FD0D1BCE}" type="sibTrans" cxnId="{43BC7C05-8620-4830-B045-D1AD48D1C90C}">
      <dgm:prSet/>
      <dgm:spPr/>
      <dgm:t>
        <a:bodyPr/>
        <a:lstStyle/>
        <a:p>
          <a:endParaRPr lang="en-US"/>
        </a:p>
      </dgm:t>
    </dgm:pt>
    <dgm:pt modelId="{7CD69CDE-C4B6-46F4-A9E1-A6F02288A516}">
      <dgm:prSet/>
      <dgm:spPr/>
      <dgm:t>
        <a:bodyPr/>
        <a:lstStyle/>
        <a:p>
          <a:r>
            <a:rPr lang="en-US" b="1"/>
            <a:t>How would the family be supported?</a:t>
          </a:r>
          <a:endParaRPr lang="en-US"/>
        </a:p>
      </dgm:t>
    </dgm:pt>
    <dgm:pt modelId="{2870F1A3-18E8-4941-9A9B-CE3B85FE5647}" type="parTrans" cxnId="{C92B56CE-0657-46D8-856B-7DBCD8E8E768}">
      <dgm:prSet/>
      <dgm:spPr/>
      <dgm:t>
        <a:bodyPr/>
        <a:lstStyle/>
        <a:p>
          <a:endParaRPr lang="en-US"/>
        </a:p>
      </dgm:t>
    </dgm:pt>
    <dgm:pt modelId="{2A2662E5-0439-4DBF-ABF6-EB903BB9E246}" type="sibTrans" cxnId="{C92B56CE-0657-46D8-856B-7DBCD8E8E768}">
      <dgm:prSet/>
      <dgm:spPr/>
      <dgm:t>
        <a:bodyPr/>
        <a:lstStyle/>
        <a:p>
          <a:endParaRPr lang="en-US"/>
        </a:p>
      </dgm:t>
    </dgm:pt>
    <dgm:pt modelId="{6CA7DE06-3BA6-4443-84E9-BF8C64958ACE}">
      <dgm:prSet/>
      <dgm:spPr/>
      <dgm:t>
        <a:bodyPr/>
        <a:lstStyle/>
        <a:p>
          <a:r>
            <a:rPr lang="en-US" b="1"/>
            <a:t>How would you support the CYP future aspirations?</a:t>
          </a:r>
          <a:endParaRPr lang="en-US"/>
        </a:p>
      </dgm:t>
    </dgm:pt>
    <dgm:pt modelId="{78ACF8C9-B7C7-4E69-AB82-A16892487A91}" type="parTrans" cxnId="{07A16B39-6407-453F-BAB8-66EBAA7EDD5C}">
      <dgm:prSet/>
      <dgm:spPr/>
      <dgm:t>
        <a:bodyPr/>
        <a:lstStyle/>
        <a:p>
          <a:endParaRPr lang="en-US"/>
        </a:p>
      </dgm:t>
    </dgm:pt>
    <dgm:pt modelId="{3790F117-F7DE-4855-8F80-DE758FB5E374}" type="sibTrans" cxnId="{07A16B39-6407-453F-BAB8-66EBAA7EDD5C}">
      <dgm:prSet/>
      <dgm:spPr/>
      <dgm:t>
        <a:bodyPr/>
        <a:lstStyle/>
        <a:p>
          <a:endParaRPr lang="en-US"/>
        </a:p>
      </dgm:t>
    </dgm:pt>
    <dgm:pt modelId="{0B7A8D9C-7471-4D48-B41E-2CA088110040}" type="pres">
      <dgm:prSet presAssocID="{FECEB37D-E571-431A-A760-D17FFD599F6D}" presName="linear" presStyleCnt="0">
        <dgm:presLayoutVars>
          <dgm:animLvl val="lvl"/>
          <dgm:resizeHandles val="exact"/>
        </dgm:presLayoutVars>
      </dgm:prSet>
      <dgm:spPr/>
    </dgm:pt>
    <dgm:pt modelId="{CBC58ACA-8537-4635-A954-AE86F55AD20B}" type="pres">
      <dgm:prSet presAssocID="{474622A3-3003-4A26-BB71-A7F880F0A21C}" presName="parentText" presStyleLbl="node1" presStyleIdx="0" presStyleCnt="6">
        <dgm:presLayoutVars>
          <dgm:chMax val="0"/>
          <dgm:bulletEnabled val="1"/>
        </dgm:presLayoutVars>
      </dgm:prSet>
      <dgm:spPr/>
    </dgm:pt>
    <dgm:pt modelId="{4721D122-8AA2-40F6-9DE2-03652AFDED1F}" type="pres">
      <dgm:prSet presAssocID="{61634B13-8798-4083-ABDB-61E0806DA220}" presName="spacer" presStyleCnt="0"/>
      <dgm:spPr/>
    </dgm:pt>
    <dgm:pt modelId="{7CBCB1E4-B09B-461F-9777-7EDB3440029C}" type="pres">
      <dgm:prSet presAssocID="{DE75D52E-F619-45CB-9860-30396A2DAB2D}" presName="parentText" presStyleLbl="node1" presStyleIdx="1" presStyleCnt="6">
        <dgm:presLayoutVars>
          <dgm:chMax val="0"/>
          <dgm:bulletEnabled val="1"/>
        </dgm:presLayoutVars>
      </dgm:prSet>
      <dgm:spPr/>
    </dgm:pt>
    <dgm:pt modelId="{B3F9EDC2-6FFB-4933-99AA-CA5FD0015698}" type="pres">
      <dgm:prSet presAssocID="{7D7C8632-F186-484E-AC06-12980ED8B4CF}" presName="spacer" presStyleCnt="0"/>
      <dgm:spPr/>
    </dgm:pt>
    <dgm:pt modelId="{C5F8BBDC-5DBB-497C-9316-B214804E2C48}" type="pres">
      <dgm:prSet presAssocID="{08AC0879-A4E7-4A6D-BEBD-89A65975C853}" presName="parentText" presStyleLbl="node1" presStyleIdx="2" presStyleCnt="6">
        <dgm:presLayoutVars>
          <dgm:chMax val="0"/>
          <dgm:bulletEnabled val="1"/>
        </dgm:presLayoutVars>
      </dgm:prSet>
      <dgm:spPr/>
    </dgm:pt>
    <dgm:pt modelId="{2FF3F4E8-7487-42D6-BF84-4274526ED190}" type="pres">
      <dgm:prSet presAssocID="{83312BEB-C057-4E45-916A-215B50E00D68}" presName="spacer" presStyleCnt="0"/>
      <dgm:spPr/>
    </dgm:pt>
    <dgm:pt modelId="{653BE94F-D944-411A-849F-83BC64D7076F}" type="pres">
      <dgm:prSet presAssocID="{D5314E8E-13D8-4E7B-B13D-0B495712009C}" presName="parentText" presStyleLbl="node1" presStyleIdx="3" presStyleCnt="6">
        <dgm:presLayoutVars>
          <dgm:chMax val="0"/>
          <dgm:bulletEnabled val="1"/>
        </dgm:presLayoutVars>
      </dgm:prSet>
      <dgm:spPr/>
    </dgm:pt>
    <dgm:pt modelId="{43010DC3-CF5E-4A23-9287-1ACEA2E63D00}" type="pres">
      <dgm:prSet presAssocID="{5C769891-EAC0-4B69-B538-67A9FD0D1BCE}" presName="spacer" presStyleCnt="0"/>
      <dgm:spPr/>
    </dgm:pt>
    <dgm:pt modelId="{40AFE06D-3236-4A9B-B670-EAB5D5104599}" type="pres">
      <dgm:prSet presAssocID="{7CD69CDE-C4B6-46F4-A9E1-A6F02288A516}" presName="parentText" presStyleLbl="node1" presStyleIdx="4" presStyleCnt="6">
        <dgm:presLayoutVars>
          <dgm:chMax val="0"/>
          <dgm:bulletEnabled val="1"/>
        </dgm:presLayoutVars>
      </dgm:prSet>
      <dgm:spPr/>
    </dgm:pt>
    <dgm:pt modelId="{F65EB49C-0A7D-4745-AFC8-FCDF81E43542}" type="pres">
      <dgm:prSet presAssocID="{2A2662E5-0439-4DBF-ABF6-EB903BB9E246}" presName="spacer" presStyleCnt="0"/>
      <dgm:spPr/>
    </dgm:pt>
    <dgm:pt modelId="{0D6633E8-F3DC-4BB7-ABA7-3A096E738FE3}" type="pres">
      <dgm:prSet presAssocID="{6CA7DE06-3BA6-4443-84E9-BF8C64958ACE}" presName="parentText" presStyleLbl="node1" presStyleIdx="5" presStyleCnt="6">
        <dgm:presLayoutVars>
          <dgm:chMax val="0"/>
          <dgm:bulletEnabled val="1"/>
        </dgm:presLayoutVars>
      </dgm:prSet>
      <dgm:spPr/>
    </dgm:pt>
  </dgm:ptLst>
  <dgm:cxnLst>
    <dgm:cxn modelId="{B61EEF04-409A-4379-89B3-59AB64B608E2}" srcId="{FECEB37D-E571-431A-A760-D17FFD599F6D}" destId="{474622A3-3003-4A26-BB71-A7F880F0A21C}" srcOrd="0" destOrd="0" parTransId="{E6B001D2-D4EC-434D-BF99-D514A5C53826}" sibTransId="{61634B13-8798-4083-ABDB-61E0806DA220}"/>
    <dgm:cxn modelId="{43BC7C05-8620-4830-B045-D1AD48D1C90C}" srcId="{FECEB37D-E571-431A-A760-D17FFD599F6D}" destId="{D5314E8E-13D8-4E7B-B13D-0B495712009C}" srcOrd="3" destOrd="0" parTransId="{5E0FCD4C-EA8B-42EC-B2C0-11104CA0BECE}" sibTransId="{5C769891-EAC0-4B69-B538-67A9FD0D1BCE}"/>
    <dgm:cxn modelId="{6FCB9108-B5B5-4EA0-ACA9-B9C88DBD88BB}" srcId="{FECEB37D-E571-431A-A760-D17FFD599F6D}" destId="{DE75D52E-F619-45CB-9860-30396A2DAB2D}" srcOrd="1" destOrd="0" parTransId="{A340B39B-10AC-4B00-99A7-6704D564E432}" sibTransId="{7D7C8632-F186-484E-AC06-12980ED8B4CF}"/>
    <dgm:cxn modelId="{31686109-04E4-4120-A138-7C9CFE32041D}" type="presOf" srcId="{DE75D52E-F619-45CB-9860-30396A2DAB2D}" destId="{7CBCB1E4-B09B-461F-9777-7EDB3440029C}" srcOrd="0" destOrd="0" presId="urn:microsoft.com/office/officeart/2005/8/layout/vList2"/>
    <dgm:cxn modelId="{F502E31C-27CD-44C8-A7B5-ABA577259EB0}" srcId="{FECEB37D-E571-431A-A760-D17FFD599F6D}" destId="{08AC0879-A4E7-4A6D-BEBD-89A65975C853}" srcOrd="2" destOrd="0" parTransId="{81173741-7751-4ED9-8ED0-257B5AC4164A}" sibTransId="{83312BEB-C057-4E45-916A-215B50E00D68}"/>
    <dgm:cxn modelId="{07A16B39-6407-453F-BAB8-66EBAA7EDD5C}" srcId="{FECEB37D-E571-431A-A760-D17FFD599F6D}" destId="{6CA7DE06-3BA6-4443-84E9-BF8C64958ACE}" srcOrd="5" destOrd="0" parTransId="{78ACF8C9-B7C7-4E69-AB82-A16892487A91}" sibTransId="{3790F117-F7DE-4855-8F80-DE758FB5E374}"/>
    <dgm:cxn modelId="{8A4A9C3A-302D-45F3-BD94-FDC99B23D365}" type="presOf" srcId="{6CA7DE06-3BA6-4443-84E9-BF8C64958ACE}" destId="{0D6633E8-F3DC-4BB7-ABA7-3A096E738FE3}" srcOrd="0" destOrd="0" presId="urn:microsoft.com/office/officeart/2005/8/layout/vList2"/>
    <dgm:cxn modelId="{58BE0F6D-DE90-469B-BE5A-8640F22ACDF0}" type="presOf" srcId="{474622A3-3003-4A26-BB71-A7F880F0A21C}" destId="{CBC58ACA-8537-4635-A954-AE86F55AD20B}" srcOrd="0" destOrd="0" presId="urn:microsoft.com/office/officeart/2005/8/layout/vList2"/>
    <dgm:cxn modelId="{F9F4B56F-9D4E-4D7F-94CB-B6509917779D}" type="presOf" srcId="{7CD69CDE-C4B6-46F4-A9E1-A6F02288A516}" destId="{40AFE06D-3236-4A9B-B670-EAB5D5104599}" srcOrd="0" destOrd="0" presId="urn:microsoft.com/office/officeart/2005/8/layout/vList2"/>
    <dgm:cxn modelId="{86B1607D-6AE4-4753-90B1-F3877F966FA5}" type="presOf" srcId="{08AC0879-A4E7-4A6D-BEBD-89A65975C853}" destId="{C5F8BBDC-5DBB-497C-9316-B214804E2C48}" srcOrd="0" destOrd="0" presId="urn:microsoft.com/office/officeart/2005/8/layout/vList2"/>
    <dgm:cxn modelId="{C92B56CE-0657-46D8-856B-7DBCD8E8E768}" srcId="{FECEB37D-E571-431A-A760-D17FFD599F6D}" destId="{7CD69CDE-C4B6-46F4-A9E1-A6F02288A516}" srcOrd="4" destOrd="0" parTransId="{2870F1A3-18E8-4941-9A9B-CE3B85FE5647}" sibTransId="{2A2662E5-0439-4DBF-ABF6-EB903BB9E246}"/>
    <dgm:cxn modelId="{1AE7FAF1-3DD4-44CF-B12D-39E8820A359B}" type="presOf" srcId="{FECEB37D-E571-431A-A760-D17FFD599F6D}" destId="{0B7A8D9C-7471-4D48-B41E-2CA088110040}" srcOrd="0" destOrd="0" presId="urn:microsoft.com/office/officeart/2005/8/layout/vList2"/>
    <dgm:cxn modelId="{91D1A3F4-4DB5-46BF-80AF-E98BC8003D16}" type="presOf" srcId="{D5314E8E-13D8-4E7B-B13D-0B495712009C}" destId="{653BE94F-D944-411A-849F-83BC64D7076F}" srcOrd="0" destOrd="0" presId="urn:microsoft.com/office/officeart/2005/8/layout/vList2"/>
    <dgm:cxn modelId="{9D4B1DCE-365A-4B06-A754-77071E021D41}" type="presParOf" srcId="{0B7A8D9C-7471-4D48-B41E-2CA088110040}" destId="{CBC58ACA-8537-4635-A954-AE86F55AD20B}" srcOrd="0" destOrd="0" presId="urn:microsoft.com/office/officeart/2005/8/layout/vList2"/>
    <dgm:cxn modelId="{5DEFA9EA-8B8F-4E4E-B443-E2BAF8D52645}" type="presParOf" srcId="{0B7A8D9C-7471-4D48-B41E-2CA088110040}" destId="{4721D122-8AA2-40F6-9DE2-03652AFDED1F}" srcOrd="1" destOrd="0" presId="urn:microsoft.com/office/officeart/2005/8/layout/vList2"/>
    <dgm:cxn modelId="{0ABC07D4-980A-4917-9187-4251AE931991}" type="presParOf" srcId="{0B7A8D9C-7471-4D48-B41E-2CA088110040}" destId="{7CBCB1E4-B09B-461F-9777-7EDB3440029C}" srcOrd="2" destOrd="0" presId="urn:microsoft.com/office/officeart/2005/8/layout/vList2"/>
    <dgm:cxn modelId="{E3A69AC6-173B-4968-80EB-22A165119099}" type="presParOf" srcId="{0B7A8D9C-7471-4D48-B41E-2CA088110040}" destId="{B3F9EDC2-6FFB-4933-99AA-CA5FD0015698}" srcOrd="3" destOrd="0" presId="urn:microsoft.com/office/officeart/2005/8/layout/vList2"/>
    <dgm:cxn modelId="{E849A47D-3359-4DDC-92D1-340CB73A294A}" type="presParOf" srcId="{0B7A8D9C-7471-4D48-B41E-2CA088110040}" destId="{C5F8BBDC-5DBB-497C-9316-B214804E2C48}" srcOrd="4" destOrd="0" presId="urn:microsoft.com/office/officeart/2005/8/layout/vList2"/>
    <dgm:cxn modelId="{73587B93-F18A-4634-8329-F95C7B2E9D2F}" type="presParOf" srcId="{0B7A8D9C-7471-4D48-B41E-2CA088110040}" destId="{2FF3F4E8-7487-42D6-BF84-4274526ED190}" srcOrd="5" destOrd="0" presId="urn:microsoft.com/office/officeart/2005/8/layout/vList2"/>
    <dgm:cxn modelId="{EE0844C0-524D-4988-AF48-83C8804A0496}" type="presParOf" srcId="{0B7A8D9C-7471-4D48-B41E-2CA088110040}" destId="{653BE94F-D944-411A-849F-83BC64D7076F}" srcOrd="6" destOrd="0" presId="urn:microsoft.com/office/officeart/2005/8/layout/vList2"/>
    <dgm:cxn modelId="{A6774C03-0574-4E30-9F04-141BABF5E13E}" type="presParOf" srcId="{0B7A8D9C-7471-4D48-B41E-2CA088110040}" destId="{43010DC3-CF5E-4A23-9287-1ACEA2E63D00}" srcOrd="7" destOrd="0" presId="urn:microsoft.com/office/officeart/2005/8/layout/vList2"/>
    <dgm:cxn modelId="{EF57D527-40FF-4970-92FC-2FB42CE9C940}" type="presParOf" srcId="{0B7A8D9C-7471-4D48-B41E-2CA088110040}" destId="{40AFE06D-3236-4A9B-B670-EAB5D5104599}" srcOrd="8" destOrd="0" presId="urn:microsoft.com/office/officeart/2005/8/layout/vList2"/>
    <dgm:cxn modelId="{60BC61DD-60D6-479A-B456-B84FF184DD1C}" type="presParOf" srcId="{0B7A8D9C-7471-4D48-B41E-2CA088110040}" destId="{F65EB49C-0A7D-4745-AFC8-FCDF81E43542}" srcOrd="9" destOrd="0" presId="urn:microsoft.com/office/officeart/2005/8/layout/vList2"/>
    <dgm:cxn modelId="{6673C86D-77EF-45AC-B829-E94FA9C6C18C}" type="presParOf" srcId="{0B7A8D9C-7471-4D48-B41E-2CA088110040}" destId="{0D6633E8-F3DC-4BB7-ABA7-3A096E738FE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1686E-A7D4-483F-882A-F16FA4DAB08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2C82F8D-D6F7-4765-927B-243EEEBB40AB}">
      <dgm:prSet/>
      <dgm:spPr/>
      <dgm:t>
        <a:bodyPr/>
        <a:lstStyle/>
        <a:p>
          <a:r>
            <a:rPr lang="en-US" b="1"/>
            <a:t>Which one of the four broad areas of need does the fictious CYP fit into?</a:t>
          </a:r>
          <a:endParaRPr lang="en-US"/>
        </a:p>
      </dgm:t>
    </dgm:pt>
    <dgm:pt modelId="{DD7B2A73-EE83-41AF-AB59-845C68E55C32}" type="parTrans" cxnId="{CE293472-DE4E-4A09-B45D-C828BC12A572}">
      <dgm:prSet/>
      <dgm:spPr/>
      <dgm:t>
        <a:bodyPr/>
        <a:lstStyle/>
        <a:p>
          <a:endParaRPr lang="en-US"/>
        </a:p>
      </dgm:t>
    </dgm:pt>
    <dgm:pt modelId="{F1F9BB5B-D4E1-4AE3-A414-DF9720EB4929}" type="sibTrans" cxnId="{CE293472-DE4E-4A09-B45D-C828BC12A572}">
      <dgm:prSet/>
      <dgm:spPr/>
      <dgm:t>
        <a:bodyPr/>
        <a:lstStyle/>
        <a:p>
          <a:endParaRPr lang="en-US"/>
        </a:p>
      </dgm:t>
    </dgm:pt>
    <dgm:pt modelId="{B174F37E-ED5A-4138-95E8-5278D3AFF700}">
      <dgm:prSet/>
      <dgm:spPr/>
      <dgm:t>
        <a:bodyPr/>
        <a:lstStyle/>
        <a:p>
          <a:r>
            <a:rPr lang="en-US" b="1"/>
            <a:t>What might be the barriers to learning?</a:t>
          </a:r>
          <a:endParaRPr lang="en-US"/>
        </a:p>
      </dgm:t>
    </dgm:pt>
    <dgm:pt modelId="{E051A28D-02D7-435F-B62D-07299503B02C}" type="parTrans" cxnId="{A08AD7F9-8942-4FA1-BE40-ED9B0AEE9B8E}">
      <dgm:prSet/>
      <dgm:spPr/>
      <dgm:t>
        <a:bodyPr/>
        <a:lstStyle/>
        <a:p>
          <a:endParaRPr lang="en-US"/>
        </a:p>
      </dgm:t>
    </dgm:pt>
    <dgm:pt modelId="{BDC9BDEF-BA9E-49B1-A577-00E27FECB27D}" type="sibTrans" cxnId="{A08AD7F9-8942-4FA1-BE40-ED9B0AEE9B8E}">
      <dgm:prSet/>
      <dgm:spPr/>
      <dgm:t>
        <a:bodyPr/>
        <a:lstStyle/>
        <a:p>
          <a:endParaRPr lang="en-US"/>
        </a:p>
      </dgm:t>
    </dgm:pt>
    <dgm:pt modelId="{8D09742A-7E5F-468F-9B0F-588FE176EC4D}">
      <dgm:prSet/>
      <dgm:spPr/>
      <dgm:t>
        <a:bodyPr/>
        <a:lstStyle/>
        <a:p>
          <a:r>
            <a:rPr lang="en-US" b="1"/>
            <a:t>What adaptations might be needed to support the child?</a:t>
          </a:r>
          <a:endParaRPr lang="en-US"/>
        </a:p>
      </dgm:t>
    </dgm:pt>
    <dgm:pt modelId="{5CB884A0-96C6-4CE6-8766-FA11395E3E4F}" type="parTrans" cxnId="{218CF53B-1DCC-4929-AB6C-AB02E6CB93C8}">
      <dgm:prSet/>
      <dgm:spPr/>
      <dgm:t>
        <a:bodyPr/>
        <a:lstStyle/>
        <a:p>
          <a:endParaRPr lang="en-US"/>
        </a:p>
      </dgm:t>
    </dgm:pt>
    <dgm:pt modelId="{8B05B7A0-9497-4163-8E1D-EEBE7877E971}" type="sibTrans" cxnId="{218CF53B-1DCC-4929-AB6C-AB02E6CB93C8}">
      <dgm:prSet/>
      <dgm:spPr/>
      <dgm:t>
        <a:bodyPr/>
        <a:lstStyle/>
        <a:p>
          <a:endParaRPr lang="en-US"/>
        </a:p>
      </dgm:t>
    </dgm:pt>
    <dgm:pt modelId="{223C0CFE-4CF6-4023-81A0-78E217D7267B}">
      <dgm:prSet/>
      <dgm:spPr/>
      <dgm:t>
        <a:bodyPr/>
        <a:lstStyle/>
        <a:p>
          <a:r>
            <a:rPr lang="en-US" b="1"/>
            <a:t>Would additional advice or support be required?</a:t>
          </a:r>
          <a:endParaRPr lang="en-US"/>
        </a:p>
      </dgm:t>
    </dgm:pt>
    <dgm:pt modelId="{5A66B11C-F20F-4845-912D-C88D0DC8ABA8}" type="parTrans" cxnId="{D384AE7E-BED9-422A-AFC8-837348EC5622}">
      <dgm:prSet/>
      <dgm:spPr/>
      <dgm:t>
        <a:bodyPr/>
        <a:lstStyle/>
        <a:p>
          <a:endParaRPr lang="en-US"/>
        </a:p>
      </dgm:t>
    </dgm:pt>
    <dgm:pt modelId="{BA621629-4531-4A3C-AB34-76FCA06EF489}" type="sibTrans" cxnId="{D384AE7E-BED9-422A-AFC8-837348EC5622}">
      <dgm:prSet/>
      <dgm:spPr/>
      <dgm:t>
        <a:bodyPr/>
        <a:lstStyle/>
        <a:p>
          <a:endParaRPr lang="en-US"/>
        </a:p>
      </dgm:t>
    </dgm:pt>
    <dgm:pt modelId="{5C7A8F32-144E-4574-8DC0-A6CF46835328}">
      <dgm:prSet/>
      <dgm:spPr/>
      <dgm:t>
        <a:bodyPr/>
        <a:lstStyle/>
        <a:p>
          <a:r>
            <a:rPr lang="en-US" b="1"/>
            <a:t>How would the family be supported?</a:t>
          </a:r>
          <a:endParaRPr lang="en-US"/>
        </a:p>
      </dgm:t>
    </dgm:pt>
    <dgm:pt modelId="{9825E368-D8F8-4294-BB48-DBAC6383ADDF}" type="parTrans" cxnId="{284885B2-5FE3-4674-9B54-3E9A2B426025}">
      <dgm:prSet/>
      <dgm:spPr/>
      <dgm:t>
        <a:bodyPr/>
        <a:lstStyle/>
        <a:p>
          <a:endParaRPr lang="en-US"/>
        </a:p>
      </dgm:t>
    </dgm:pt>
    <dgm:pt modelId="{731928EC-5FDB-42F8-91AB-D14D45151F45}" type="sibTrans" cxnId="{284885B2-5FE3-4674-9B54-3E9A2B426025}">
      <dgm:prSet/>
      <dgm:spPr/>
      <dgm:t>
        <a:bodyPr/>
        <a:lstStyle/>
        <a:p>
          <a:endParaRPr lang="en-US"/>
        </a:p>
      </dgm:t>
    </dgm:pt>
    <dgm:pt modelId="{B19E9040-4915-4CA1-BB1E-FA0BD5ED8760}">
      <dgm:prSet/>
      <dgm:spPr/>
      <dgm:t>
        <a:bodyPr/>
        <a:lstStyle/>
        <a:p>
          <a:r>
            <a:rPr lang="en-US" b="1"/>
            <a:t>How would you support the CYP future aspirations?</a:t>
          </a:r>
          <a:endParaRPr lang="en-US"/>
        </a:p>
      </dgm:t>
    </dgm:pt>
    <dgm:pt modelId="{9C4CA211-FA60-4C58-B32D-28773600BB9B}" type="parTrans" cxnId="{4CA6FAE4-6F58-4094-B534-A351227225C3}">
      <dgm:prSet/>
      <dgm:spPr/>
      <dgm:t>
        <a:bodyPr/>
        <a:lstStyle/>
        <a:p>
          <a:endParaRPr lang="en-US"/>
        </a:p>
      </dgm:t>
    </dgm:pt>
    <dgm:pt modelId="{A406DDB1-88C6-487B-A72E-66BD518A405D}" type="sibTrans" cxnId="{4CA6FAE4-6F58-4094-B534-A351227225C3}">
      <dgm:prSet/>
      <dgm:spPr/>
      <dgm:t>
        <a:bodyPr/>
        <a:lstStyle/>
        <a:p>
          <a:endParaRPr lang="en-US"/>
        </a:p>
      </dgm:t>
    </dgm:pt>
    <dgm:pt modelId="{4AFB4D15-2EAA-42D3-B2A4-8C3FF47EC610}" type="pres">
      <dgm:prSet presAssocID="{4821686E-A7D4-483F-882A-F16FA4DAB08F}" presName="linear" presStyleCnt="0">
        <dgm:presLayoutVars>
          <dgm:animLvl val="lvl"/>
          <dgm:resizeHandles val="exact"/>
        </dgm:presLayoutVars>
      </dgm:prSet>
      <dgm:spPr/>
    </dgm:pt>
    <dgm:pt modelId="{4117F64D-439F-49E6-B176-1F6A132D82F8}" type="pres">
      <dgm:prSet presAssocID="{02C82F8D-D6F7-4765-927B-243EEEBB40AB}" presName="parentText" presStyleLbl="node1" presStyleIdx="0" presStyleCnt="6">
        <dgm:presLayoutVars>
          <dgm:chMax val="0"/>
          <dgm:bulletEnabled val="1"/>
        </dgm:presLayoutVars>
      </dgm:prSet>
      <dgm:spPr/>
    </dgm:pt>
    <dgm:pt modelId="{A9AF4B1E-19D4-41FE-B74E-A47363DAFACF}" type="pres">
      <dgm:prSet presAssocID="{F1F9BB5B-D4E1-4AE3-A414-DF9720EB4929}" presName="spacer" presStyleCnt="0"/>
      <dgm:spPr/>
    </dgm:pt>
    <dgm:pt modelId="{9A3ED25E-D8DC-4684-9F4B-6E974BDB3D1E}" type="pres">
      <dgm:prSet presAssocID="{B174F37E-ED5A-4138-95E8-5278D3AFF700}" presName="parentText" presStyleLbl="node1" presStyleIdx="1" presStyleCnt="6">
        <dgm:presLayoutVars>
          <dgm:chMax val="0"/>
          <dgm:bulletEnabled val="1"/>
        </dgm:presLayoutVars>
      </dgm:prSet>
      <dgm:spPr/>
    </dgm:pt>
    <dgm:pt modelId="{6781ED24-B901-456D-BDF5-217B863F95FD}" type="pres">
      <dgm:prSet presAssocID="{BDC9BDEF-BA9E-49B1-A577-00E27FECB27D}" presName="spacer" presStyleCnt="0"/>
      <dgm:spPr/>
    </dgm:pt>
    <dgm:pt modelId="{6F07D4F2-840E-4CCE-B2A1-49573182F22E}" type="pres">
      <dgm:prSet presAssocID="{8D09742A-7E5F-468F-9B0F-588FE176EC4D}" presName="parentText" presStyleLbl="node1" presStyleIdx="2" presStyleCnt="6">
        <dgm:presLayoutVars>
          <dgm:chMax val="0"/>
          <dgm:bulletEnabled val="1"/>
        </dgm:presLayoutVars>
      </dgm:prSet>
      <dgm:spPr/>
    </dgm:pt>
    <dgm:pt modelId="{9790BC93-8603-4ECD-9178-80BDC6CE2943}" type="pres">
      <dgm:prSet presAssocID="{8B05B7A0-9497-4163-8E1D-EEBE7877E971}" presName="spacer" presStyleCnt="0"/>
      <dgm:spPr/>
    </dgm:pt>
    <dgm:pt modelId="{C45BB0F0-8797-43C6-99A3-6905F99D41A0}" type="pres">
      <dgm:prSet presAssocID="{223C0CFE-4CF6-4023-81A0-78E217D7267B}" presName="parentText" presStyleLbl="node1" presStyleIdx="3" presStyleCnt="6">
        <dgm:presLayoutVars>
          <dgm:chMax val="0"/>
          <dgm:bulletEnabled val="1"/>
        </dgm:presLayoutVars>
      </dgm:prSet>
      <dgm:spPr/>
    </dgm:pt>
    <dgm:pt modelId="{C65E7C37-F897-4663-A32F-933219E0F056}" type="pres">
      <dgm:prSet presAssocID="{BA621629-4531-4A3C-AB34-76FCA06EF489}" presName="spacer" presStyleCnt="0"/>
      <dgm:spPr/>
    </dgm:pt>
    <dgm:pt modelId="{099F8D45-14B7-4E72-89E1-3191A664F1BB}" type="pres">
      <dgm:prSet presAssocID="{5C7A8F32-144E-4574-8DC0-A6CF46835328}" presName="parentText" presStyleLbl="node1" presStyleIdx="4" presStyleCnt="6">
        <dgm:presLayoutVars>
          <dgm:chMax val="0"/>
          <dgm:bulletEnabled val="1"/>
        </dgm:presLayoutVars>
      </dgm:prSet>
      <dgm:spPr/>
    </dgm:pt>
    <dgm:pt modelId="{1285EB9B-5F6E-427D-8AD2-589F8E2CCAD1}" type="pres">
      <dgm:prSet presAssocID="{731928EC-5FDB-42F8-91AB-D14D45151F45}" presName="spacer" presStyleCnt="0"/>
      <dgm:spPr/>
    </dgm:pt>
    <dgm:pt modelId="{41F86B9E-F3BA-4489-953C-534AEC066E2C}" type="pres">
      <dgm:prSet presAssocID="{B19E9040-4915-4CA1-BB1E-FA0BD5ED8760}" presName="parentText" presStyleLbl="node1" presStyleIdx="5" presStyleCnt="6">
        <dgm:presLayoutVars>
          <dgm:chMax val="0"/>
          <dgm:bulletEnabled val="1"/>
        </dgm:presLayoutVars>
      </dgm:prSet>
      <dgm:spPr/>
    </dgm:pt>
  </dgm:ptLst>
  <dgm:cxnLst>
    <dgm:cxn modelId="{B8F0C431-3FE5-41F9-AE57-DAD8BEF050BF}" type="presOf" srcId="{4821686E-A7D4-483F-882A-F16FA4DAB08F}" destId="{4AFB4D15-2EAA-42D3-B2A4-8C3FF47EC610}" srcOrd="0" destOrd="0" presId="urn:microsoft.com/office/officeart/2005/8/layout/vList2"/>
    <dgm:cxn modelId="{218CF53B-1DCC-4929-AB6C-AB02E6CB93C8}" srcId="{4821686E-A7D4-483F-882A-F16FA4DAB08F}" destId="{8D09742A-7E5F-468F-9B0F-588FE176EC4D}" srcOrd="2" destOrd="0" parTransId="{5CB884A0-96C6-4CE6-8766-FA11395E3E4F}" sibTransId="{8B05B7A0-9497-4163-8E1D-EEBE7877E971}"/>
    <dgm:cxn modelId="{CE293472-DE4E-4A09-B45D-C828BC12A572}" srcId="{4821686E-A7D4-483F-882A-F16FA4DAB08F}" destId="{02C82F8D-D6F7-4765-927B-243EEEBB40AB}" srcOrd="0" destOrd="0" parTransId="{DD7B2A73-EE83-41AF-AB59-845C68E55C32}" sibTransId="{F1F9BB5B-D4E1-4AE3-A414-DF9720EB4929}"/>
    <dgm:cxn modelId="{BAA17B58-F2AE-4D9E-8145-99C3076E6E1C}" type="presOf" srcId="{02C82F8D-D6F7-4765-927B-243EEEBB40AB}" destId="{4117F64D-439F-49E6-B176-1F6A132D82F8}" srcOrd="0" destOrd="0" presId="urn:microsoft.com/office/officeart/2005/8/layout/vList2"/>
    <dgm:cxn modelId="{D384AE7E-BED9-422A-AFC8-837348EC5622}" srcId="{4821686E-A7D4-483F-882A-F16FA4DAB08F}" destId="{223C0CFE-4CF6-4023-81A0-78E217D7267B}" srcOrd="3" destOrd="0" parTransId="{5A66B11C-F20F-4845-912D-C88D0DC8ABA8}" sibTransId="{BA621629-4531-4A3C-AB34-76FCA06EF489}"/>
    <dgm:cxn modelId="{3FEC588D-779D-4AB4-A159-AE459EA33332}" type="presOf" srcId="{223C0CFE-4CF6-4023-81A0-78E217D7267B}" destId="{C45BB0F0-8797-43C6-99A3-6905F99D41A0}" srcOrd="0" destOrd="0" presId="urn:microsoft.com/office/officeart/2005/8/layout/vList2"/>
    <dgm:cxn modelId="{284885B2-5FE3-4674-9B54-3E9A2B426025}" srcId="{4821686E-A7D4-483F-882A-F16FA4DAB08F}" destId="{5C7A8F32-144E-4574-8DC0-A6CF46835328}" srcOrd="4" destOrd="0" parTransId="{9825E368-D8F8-4294-BB48-DBAC6383ADDF}" sibTransId="{731928EC-5FDB-42F8-91AB-D14D45151F45}"/>
    <dgm:cxn modelId="{7F5BFEB8-870B-4278-B0F6-2701C540C835}" type="presOf" srcId="{8D09742A-7E5F-468F-9B0F-588FE176EC4D}" destId="{6F07D4F2-840E-4CCE-B2A1-49573182F22E}" srcOrd="0" destOrd="0" presId="urn:microsoft.com/office/officeart/2005/8/layout/vList2"/>
    <dgm:cxn modelId="{408C16BE-7597-4E74-B551-239DAC9AFD0D}" type="presOf" srcId="{5C7A8F32-144E-4574-8DC0-A6CF46835328}" destId="{099F8D45-14B7-4E72-89E1-3191A664F1BB}" srcOrd="0" destOrd="0" presId="urn:microsoft.com/office/officeart/2005/8/layout/vList2"/>
    <dgm:cxn modelId="{402621CD-6339-4DDA-9213-5A852B3589C9}" type="presOf" srcId="{B174F37E-ED5A-4138-95E8-5278D3AFF700}" destId="{9A3ED25E-D8DC-4684-9F4B-6E974BDB3D1E}" srcOrd="0" destOrd="0" presId="urn:microsoft.com/office/officeart/2005/8/layout/vList2"/>
    <dgm:cxn modelId="{CAB98ADE-66B8-4AFC-854F-B8B5D543B4E8}" type="presOf" srcId="{B19E9040-4915-4CA1-BB1E-FA0BD5ED8760}" destId="{41F86B9E-F3BA-4489-953C-534AEC066E2C}" srcOrd="0" destOrd="0" presId="urn:microsoft.com/office/officeart/2005/8/layout/vList2"/>
    <dgm:cxn modelId="{4CA6FAE4-6F58-4094-B534-A351227225C3}" srcId="{4821686E-A7D4-483F-882A-F16FA4DAB08F}" destId="{B19E9040-4915-4CA1-BB1E-FA0BD5ED8760}" srcOrd="5" destOrd="0" parTransId="{9C4CA211-FA60-4C58-B32D-28773600BB9B}" sibTransId="{A406DDB1-88C6-487B-A72E-66BD518A405D}"/>
    <dgm:cxn modelId="{A08AD7F9-8942-4FA1-BE40-ED9B0AEE9B8E}" srcId="{4821686E-A7D4-483F-882A-F16FA4DAB08F}" destId="{B174F37E-ED5A-4138-95E8-5278D3AFF700}" srcOrd="1" destOrd="0" parTransId="{E051A28D-02D7-435F-B62D-07299503B02C}" sibTransId="{BDC9BDEF-BA9E-49B1-A577-00E27FECB27D}"/>
    <dgm:cxn modelId="{A7346D7E-3B02-4813-8ECD-2D5E8D19BC29}" type="presParOf" srcId="{4AFB4D15-2EAA-42D3-B2A4-8C3FF47EC610}" destId="{4117F64D-439F-49E6-B176-1F6A132D82F8}" srcOrd="0" destOrd="0" presId="urn:microsoft.com/office/officeart/2005/8/layout/vList2"/>
    <dgm:cxn modelId="{68EAA0FA-67BD-417F-BD37-E40BAC44AD8A}" type="presParOf" srcId="{4AFB4D15-2EAA-42D3-B2A4-8C3FF47EC610}" destId="{A9AF4B1E-19D4-41FE-B74E-A47363DAFACF}" srcOrd="1" destOrd="0" presId="urn:microsoft.com/office/officeart/2005/8/layout/vList2"/>
    <dgm:cxn modelId="{AF45B0F6-9DFE-4EFF-B961-C08E97889878}" type="presParOf" srcId="{4AFB4D15-2EAA-42D3-B2A4-8C3FF47EC610}" destId="{9A3ED25E-D8DC-4684-9F4B-6E974BDB3D1E}" srcOrd="2" destOrd="0" presId="urn:microsoft.com/office/officeart/2005/8/layout/vList2"/>
    <dgm:cxn modelId="{A1F2A60D-3BCE-4C67-B470-7782EF25BEEF}" type="presParOf" srcId="{4AFB4D15-2EAA-42D3-B2A4-8C3FF47EC610}" destId="{6781ED24-B901-456D-BDF5-217B863F95FD}" srcOrd="3" destOrd="0" presId="urn:microsoft.com/office/officeart/2005/8/layout/vList2"/>
    <dgm:cxn modelId="{FB5CEDD6-C7E6-4BCE-9ACB-7F8C6CCD5399}" type="presParOf" srcId="{4AFB4D15-2EAA-42D3-B2A4-8C3FF47EC610}" destId="{6F07D4F2-840E-4CCE-B2A1-49573182F22E}" srcOrd="4" destOrd="0" presId="urn:microsoft.com/office/officeart/2005/8/layout/vList2"/>
    <dgm:cxn modelId="{932DB1EF-46FA-4A65-8279-D0F334B601E3}" type="presParOf" srcId="{4AFB4D15-2EAA-42D3-B2A4-8C3FF47EC610}" destId="{9790BC93-8603-4ECD-9178-80BDC6CE2943}" srcOrd="5" destOrd="0" presId="urn:microsoft.com/office/officeart/2005/8/layout/vList2"/>
    <dgm:cxn modelId="{1BD6F5F0-4326-4053-8898-CE69AD4B9B27}" type="presParOf" srcId="{4AFB4D15-2EAA-42D3-B2A4-8C3FF47EC610}" destId="{C45BB0F0-8797-43C6-99A3-6905F99D41A0}" srcOrd="6" destOrd="0" presId="urn:microsoft.com/office/officeart/2005/8/layout/vList2"/>
    <dgm:cxn modelId="{8215CCAE-FE51-419B-8AFA-B276C8FF2FDB}" type="presParOf" srcId="{4AFB4D15-2EAA-42D3-B2A4-8C3FF47EC610}" destId="{C65E7C37-F897-4663-A32F-933219E0F056}" srcOrd="7" destOrd="0" presId="urn:microsoft.com/office/officeart/2005/8/layout/vList2"/>
    <dgm:cxn modelId="{4FFAFAF1-5E3D-4133-B337-B877C36CCCA5}" type="presParOf" srcId="{4AFB4D15-2EAA-42D3-B2A4-8C3FF47EC610}" destId="{099F8D45-14B7-4E72-89E1-3191A664F1BB}" srcOrd="8" destOrd="0" presId="urn:microsoft.com/office/officeart/2005/8/layout/vList2"/>
    <dgm:cxn modelId="{7560FC62-9F31-4DBC-A9AA-2085472272E8}" type="presParOf" srcId="{4AFB4D15-2EAA-42D3-B2A4-8C3FF47EC610}" destId="{1285EB9B-5F6E-427D-8AD2-589F8E2CCAD1}" srcOrd="9" destOrd="0" presId="urn:microsoft.com/office/officeart/2005/8/layout/vList2"/>
    <dgm:cxn modelId="{73427CEF-DEAB-49DD-929F-81FA51D1E13C}" type="presParOf" srcId="{4AFB4D15-2EAA-42D3-B2A4-8C3FF47EC610}" destId="{41F86B9E-F3BA-4489-953C-534AEC066E2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8A5CA-F843-48A6-B07F-24E417D343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B90C1D3-1B28-424F-B3A3-B8615D8B3233}">
      <dgm:prSet/>
      <dgm:spPr/>
      <dgm:t>
        <a:bodyPr/>
        <a:lstStyle/>
        <a:p>
          <a:r>
            <a:rPr lang="en-US" b="1"/>
            <a:t>Which one of the four broad areas of need does the fictious CYP fit into?</a:t>
          </a:r>
          <a:endParaRPr lang="en-US"/>
        </a:p>
      </dgm:t>
    </dgm:pt>
    <dgm:pt modelId="{0128EBD3-6FEB-4198-9580-D24D8EB6A269}" type="parTrans" cxnId="{4A42E87E-2332-4FFF-A821-43BCD3E5267E}">
      <dgm:prSet/>
      <dgm:spPr/>
      <dgm:t>
        <a:bodyPr/>
        <a:lstStyle/>
        <a:p>
          <a:endParaRPr lang="en-US"/>
        </a:p>
      </dgm:t>
    </dgm:pt>
    <dgm:pt modelId="{FEAA44A3-A2EB-4022-96B7-BDCDEB479843}" type="sibTrans" cxnId="{4A42E87E-2332-4FFF-A821-43BCD3E5267E}">
      <dgm:prSet/>
      <dgm:spPr/>
      <dgm:t>
        <a:bodyPr/>
        <a:lstStyle/>
        <a:p>
          <a:endParaRPr lang="en-US"/>
        </a:p>
      </dgm:t>
    </dgm:pt>
    <dgm:pt modelId="{3501DA7A-7CD0-4A76-853E-E0F82DCB9013}">
      <dgm:prSet/>
      <dgm:spPr/>
      <dgm:t>
        <a:bodyPr/>
        <a:lstStyle/>
        <a:p>
          <a:r>
            <a:rPr lang="en-US" b="1"/>
            <a:t>What might be the barriers to learning?</a:t>
          </a:r>
          <a:endParaRPr lang="en-US"/>
        </a:p>
      </dgm:t>
    </dgm:pt>
    <dgm:pt modelId="{05CA2CE7-EFA1-49AB-A838-8606F32D1186}" type="parTrans" cxnId="{FC8F4259-74FA-4A2A-8470-711D1EE85282}">
      <dgm:prSet/>
      <dgm:spPr/>
      <dgm:t>
        <a:bodyPr/>
        <a:lstStyle/>
        <a:p>
          <a:endParaRPr lang="en-US"/>
        </a:p>
      </dgm:t>
    </dgm:pt>
    <dgm:pt modelId="{1510722B-690E-4AB5-B60A-70B80A5CF012}" type="sibTrans" cxnId="{FC8F4259-74FA-4A2A-8470-711D1EE85282}">
      <dgm:prSet/>
      <dgm:spPr/>
      <dgm:t>
        <a:bodyPr/>
        <a:lstStyle/>
        <a:p>
          <a:endParaRPr lang="en-US"/>
        </a:p>
      </dgm:t>
    </dgm:pt>
    <dgm:pt modelId="{75720D5B-59CE-4090-8EEA-41AFD30639C2}">
      <dgm:prSet/>
      <dgm:spPr/>
      <dgm:t>
        <a:bodyPr/>
        <a:lstStyle/>
        <a:p>
          <a:r>
            <a:rPr lang="en-US" b="1"/>
            <a:t>What adaptations might be needed to support the child?</a:t>
          </a:r>
          <a:endParaRPr lang="en-US"/>
        </a:p>
      </dgm:t>
    </dgm:pt>
    <dgm:pt modelId="{6D216398-5724-4A5F-ADA2-5284C0BC67FD}" type="parTrans" cxnId="{A4D6A75B-5003-41E2-9367-130201DC4DC5}">
      <dgm:prSet/>
      <dgm:spPr/>
      <dgm:t>
        <a:bodyPr/>
        <a:lstStyle/>
        <a:p>
          <a:endParaRPr lang="en-US"/>
        </a:p>
      </dgm:t>
    </dgm:pt>
    <dgm:pt modelId="{658F6014-8AF1-498F-AA2D-F03508755C67}" type="sibTrans" cxnId="{A4D6A75B-5003-41E2-9367-130201DC4DC5}">
      <dgm:prSet/>
      <dgm:spPr/>
      <dgm:t>
        <a:bodyPr/>
        <a:lstStyle/>
        <a:p>
          <a:endParaRPr lang="en-US"/>
        </a:p>
      </dgm:t>
    </dgm:pt>
    <dgm:pt modelId="{7AC3448D-2F82-48CB-83FC-BBB44861F0A1}">
      <dgm:prSet/>
      <dgm:spPr/>
      <dgm:t>
        <a:bodyPr/>
        <a:lstStyle/>
        <a:p>
          <a:r>
            <a:rPr lang="en-US" b="1"/>
            <a:t>Would additional advice or support be required?</a:t>
          </a:r>
          <a:endParaRPr lang="en-US"/>
        </a:p>
      </dgm:t>
    </dgm:pt>
    <dgm:pt modelId="{36BC2D6C-2F68-4BCC-9D93-873139EED2C5}" type="parTrans" cxnId="{4A424AC3-538C-4E34-B17F-D9EC3A0CEC2F}">
      <dgm:prSet/>
      <dgm:spPr/>
      <dgm:t>
        <a:bodyPr/>
        <a:lstStyle/>
        <a:p>
          <a:endParaRPr lang="en-US"/>
        </a:p>
      </dgm:t>
    </dgm:pt>
    <dgm:pt modelId="{49E9C619-8DC8-4C2E-8455-CD9D337BF33E}" type="sibTrans" cxnId="{4A424AC3-538C-4E34-B17F-D9EC3A0CEC2F}">
      <dgm:prSet/>
      <dgm:spPr/>
      <dgm:t>
        <a:bodyPr/>
        <a:lstStyle/>
        <a:p>
          <a:endParaRPr lang="en-US"/>
        </a:p>
      </dgm:t>
    </dgm:pt>
    <dgm:pt modelId="{59F8BEBE-B819-4E48-AEFC-77B68651DD59}">
      <dgm:prSet/>
      <dgm:spPr/>
      <dgm:t>
        <a:bodyPr/>
        <a:lstStyle/>
        <a:p>
          <a:r>
            <a:rPr lang="en-US" b="1"/>
            <a:t>How would the family be supported?</a:t>
          </a:r>
          <a:endParaRPr lang="en-US"/>
        </a:p>
      </dgm:t>
    </dgm:pt>
    <dgm:pt modelId="{5D3201C6-0D21-4746-9376-88D58C923AE2}" type="parTrans" cxnId="{565F9EE7-D5CA-4925-8D41-58498A3F582C}">
      <dgm:prSet/>
      <dgm:spPr/>
      <dgm:t>
        <a:bodyPr/>
        <a:lstStyle/>
        <a:p>
          <a:endParaRPr lang="en-US"/>
        </a:p>
      </dgm:t>
    </dgm:pt>
    <dgm:pt modelId="{868CCF60-5A22-45CD-AB7A-C8359E40D209}" type="sibTrans" cxnId="{565F9EE7-D5CA-4925-8D41-58498A3F582C}">
      <dgm:prSet/>
      <dgm:spPr/>
      <dgm:t>
        <a:bodyPr/>
        <a:lstStyle/>
        <a:p>
          <a:endParaRPr lang="en-US"/>
        </a:p>
      </dgm:t>
    </dgm:pt>
    <dgm:pt modelId="{497B7C18-B858-4EE7-8734-18998D5B20A6}">
      <dgm:prSet/>
      <dgm:spPr/>
      <dgm:t>
        <a:bodyPr/>
        <a:lstStyle/>
        <a:p>
          <a:r>
            <a:rPr lang="en-US" b="1"/>
            <a:t>How would you support the CYP future aspirations?</a:t>
          </a:r>
          <a:endParaRPr lang="en-US"/>
        </a:p>
      </dgm:t>
    </dgm:pt>
    <dgm:pt modelId="{B750AC67-9335-4958-B66E-D0155C091EA6}" type="parTrans" cxnId="{5C7B8D27-4B79-44FA-A33F-186BE9530042}">
      <dgm:prSet/>
      <dgm:spPr/>
      <dgm:t>
        <a:bodyPr/>
        <a:lstStyle/>
        <a:p>
          <a:endParaRPr lang="en-US"/>
        </a:p>
      </dgm:t>
    </dgm:pt>
    <dgm:pt modelId="{7BC9BEC7-D5A3-4DFD-A7F3-53C3538DE5DF}" type="sibTrans" cxnId="{5C7B8D27-4B79-44FA-A33F-186BE9530042}">
      <dgm:prSet/>
      <dgm:spPr/>
      <dgm:t>
        <a:bodyPr/>
        <a:lstStyle/>
        <a:p>
          <a:endParaRPr lang="en-US"/>
        </a:p>
      </dgm:t>
    </dgm:pt>
    <dgm:pt modelId="{386E80BC-04D1-43CF-AB6F-65CF81A92DCB}" type="pres">
      <dgm:prSet presAssocID="{1FD8A5CA-F843-48A6-B07F-24E417D343EC}" presName="linear" presStyleCnt="0">
        <dgm:presLayoutVars>
          <dgm:animLvl val="lvl"/>
          <dgm:resizeHandles val="exact"/>
        </dgm:presLayoutVars>
      </dgm:prSet>
      <dgm:spPr/>
    </dgm:pt>
    <dgm:pt modelId="{2875F7B9-9739-4E2E-A8B8-491BBC835D31}" type="pres">
      <dgm:prSet presAssocID="{0B90C1D3-1B28-424F-B3A3-B8615D8B3233}" presName="parentText" presStyleLbl="node1" presStyleIdx="0" presStyleCnt="6">
        <dgm:presLayoutVars>
          <dgm:chMax val="0"/>
          <dgm:bulletEnabled val="1"/>
        </dgm:presLayoutVars>
      </dgm:prSet>
      <dgm:spPr/>
    </dgm:pt>
    <dgm:pt modelId="{59B6073A-ACE6-4A9B-BFFF-4CC126878868}" type="pres">
      <dgm:prSet presAssocID="{FEAA44A3-A2EB-4022-96B7-BDCDEB479843}" presName="spacer" presStyleCnt="0"/>
      <dgm:spPr/>
    </dgm:pt>
    <dgm:pt modelId="{DC7840A5-78CB-4465-92B3-FDE0F51A4F1F}" type="pres">
      <dgm:prSet presAssocID="{3501DA7A-7CD0-4A76-853E-E0F82DCB9013}" presName="parentText" presStyleLbl="node1" presStyleIdx="1" presStyleCnt="6">
        <dgm:presLayoutVars>
          <dgm:chMax val="0"/>
          <dgm:bulletEnabled val="1"/>
        </dgm:presLayoutVars>
      </dgm:prSet>
      <dgm:spPr/>
    </dgm:pt>
    <dgm:pt modelId="{FADEB3BD-8301-4716-A49F-5F6CFCE35AE9}" type="pres">
      <dgm:prSet presAssocID="{1510722B-690E-4AB5-B60A-70B80A5CF012}" presName="spacer" presStyleCnt="0"/>
      <dgm:spPr/>
    </dgm:pt>
    <dgm:pt modelId="{D7E43CCA-BB01-4139-A2E5-E317FB4E5189}" type="pres">
      <dgm:prSet presAssocID="{75720D5B-59CE-4090-8EEA-41AFD30639C2}" presName="parentText" presStyleLbl="node1" presStyleIdx="2" presStyleCnt="6">
        <dgm:presLayoutVars>
          <dgm:chMax val="0"/>
          <dgm:bulletEnabled val="1"/>
        </dgm:presLayoutVars>
      </dgm:prSet>
      <dgm:spPr/>
    </dgm:pt>
    <dgm:pt modelId="{9F75C1E8-4FE5-493E-8EDF-A99C8C5F3BDC}" type="pres">
      <dgm:prSet presAssocID="{658F6014-8AF1-498F-AA2D-F03508755C67}" presName="spacer" presStyleCnt="0"/>
      <dgm:spPr/>
    </dgm:pt>
    <dgm:pt modelId="{5BF764C7-1638-4CDF-9677-88C617EB496A}" type="pres">
      <dgm:prSet presAssocID="{7AC3448D-2F82-48CB-83FC-BBB44861F0A1}" presName="parentText" presStyleLbl="node1" presStyleIdx="3" presStyleCnt="6">
        <dgm:presLayoutVars>
          <dgm:chMax val="0"/>
          <dgm:bulletEnabled val="1"/>
        </dgm:presLayoutVars>
      </dgm:prSet>
      <dgm:spPr/>
    </dgm:pt>
    <dgm:pt modelId="{380BE88B-9AA8-475B-9FB1-25B4EEE77ED3}" type="pres">
      <dgm:prSet presAssocID="{49E9C619-8DC8-4C2E-8455-CD9D337BF33E}" presName="spacer" presStyleCnt="0"/>
      <dgm:spPr/>
    </dgm:pt>
    <dgm:pt modelId="{706FB2B1-088B-4AAF-A0B4-2232412F738D}" type="pres">
      <dgm:prSet presAssocID="{59F8BEBE-B819-4E48-AEFC-77B68651DD59}" presName="parentText" presStyleLbl="node1" presStyleIdx="4" presStyleCnt="6">
        <dgm:presLayoutVars>
          <dgm:chMax val="0"/>
          <dgm:bulletEnabled val="1"/>
        </dgm:presLayoutVars>
      </dgm:prSet>
      <dgm:spPr/>
    </dgm:pt>
    <dgm:pt modelId="{D8438E0B-C770-409B-8349-925A744565FE}" type="pres">
      <dgm:prSet presAssocID="{868CCF60-5A22-45CD-AB7A-C8359E40D209}" presName="spacer" presStyleCnt="0"/>
      <dgm:spPr/>
    </dgm:pt>
    <dgm:pt modelId="{E0AC0F83-1EB8-4C9F-817E-39E8155B2F56}" type="pres">
      <dgm:prSet presAssocID="{497B7C18-B858-4EE7-8734-18998D5B20A6}" presName="parentText" presStyleLbl="node1" presStyleIdx="5" presStyleCnt="6">
        <dgm:presLayoutVars>
          <dgm:chMax val="0"/>
          <dgm:bulletEnabled val="1"/>
        </dgm:presLayoutVars>
      </dgm:prSet>
      <dgm:spPr/>
    </dgm:pt>
  </dgm:ptLst>
  <dgm:cxnLst>
    <dgm:cxn modelId="{6EA99218-F086-4517-95DC-9117956C411B}" type="presOf" srcId="{1FD8A5CA-F843-48A6-B07F-24E417D343EC}" destId="{386E80BC-04D1-43CF-AB6F-65CF81A92DCB}" srcOrd="0" destOrd="0" presId="urn:microsoft.com/office/officeart/2005/8/layout/vList2"/>
    <dgm:cxn modelId="{5C7B8D27-4B79-44FA-A33F-186BE9530042}" srcId="{1FD8A5CA-F843-48A6-B07F-24E417D343EC}" destId="{497B7C18-B858-4EE7-8734-18998D5B20A6}" srcOrd="5" destOrd="0" parTransId="{B750AC67-9335-4958-B66E-D0155C091EA6}" sibTransId="{7BC9BEC7-D5A3-4DFD-A7F3-53C3538DE5DF}"/>
    <dgm:cxn modelId="{F996273F-1C55-4974-B06F-F992BD20A897}" type="presOf" srcId="{75720D5B-59CE-4090-8EEA-41AFD30639C2}" destId="{D7E43CCA-BB01-4139-A2E5-E317FB4E5189}" srcOrd="0" destOrd="0" presId="urn:microsoft.com/office/officeart/2005/8/layout/vList2"/>
    <dgm:cxn modelId="{A4D6A75B-5003-41E2-9367-130201DC4DC5}" srcId="{1FD8A5CA-F843-48A6-B07F-24E417D343EC}" destId="{75720D5B-59CE-4090-8EEA-41AFD30639C2}" srcOrd="2" destOrd="0" parTransId="{6D216398-5724-4A5F-ADA2-5284C0BC67FD}" sibTransId="{658F6014-8AF1-498F-AA2D-F03508755C67}"/>
    <dgm:cxn modelId="{E69FA245-970C-423C-BD6E-C545A02ED24D}" type="presOf" srcId="{3501DA7A-7CD0-4A76-853E-E0F82DCB9013}" destId="{DC7840A5-78CB-4465-92B3-FDE0F51A4F1F}" srcOrd="0" destOrd="0" presId="urn:microsoft.com/office/officeart/2005/8/layout/vList2"/>
    <dgm:cxn modelId="{B98A6866-C453-4027-BC82-89315A9E4B8B}" type="presOf" srcId="{59F8BEBE-B819-4E48-AEFC-77B68651DD59}" destId="{706FB2B1-088B-4AAF-A0B4-2232412F738D}" srcOrd="0" destOrd="0" presId="urn:microsoft.com/office/officeart/2005/8/layout/vList2"/>
    <dgm:cxn modelId="{6448546A-D5D2-4B45-9B07-1A9C8C9C7CCC}" type="presOf" srcId="{7AC3448D-2F82-48CB-83FC-BBB44861F0A1}" destId="{5BF764C7-1638-4CDF-9677-88C617EB496A}" srcOrd="0" destOrd="0" presId="urn:microsoft.com/office/officeart/2005/8/layout/vList2"/>
    <dgm:cxn modelId="{0F95D34B-80EB-4D87-BD08-042435693B67}" type="presOf" srcId="{497B7C18-B858-4EE7-8734-18998D5B20A6}" destId="{E0AC0F83-1EB8-4C9F-817E-39E8155B2F56}" srcOrd="0" destOrd="0" presId="urn:microsoft.com/office/officeart/2005/8/layout/vList2"/>
    <dgm:cxn modelId="{FC8F4259-74FA-4A2A-8470-711D1EE85282}" srcId="{1FD8A5CA-F843-48A6-B07F-24E417D343EC}" destId="{3501DA7A-7CD0-4A76-853E-E0F82DCB9013}" srcOrd="1" destOrd="0" parTransId="{05CA2CE7-EFA1-49AB-A838-8606F32D1186}" sibTransId="{1510722B-690E-4AB5-B60A-70B80A5CF012}"/>
    <dgm:cxn modelId="{4A42E87E-2332-4FFF-A821-43BCD3E5267E}" srcId="{1FD8A5CA-F843-48A6-B07F-24E417D343EC}" destId="{0B90C1D3-1B28-424F-B3A3-B8615D8B3233}" srcOrd="0" destOrd="0" parTransId="{0128EBD3-6FEB-4198-9580-D24D8EB6A269}" sibTransId="{FEAA44A3-A2EB-4022-96B7-BDCDEB479843}"/>
    <dgm:cxn modelId="{B224B886-218C-4497-9C40-A73DA70A3E52}" type="presOf" srcId="{0B90C1D3-1B28-424F-B3A3-B8615D8B3233}" destId="{2875F7B9-9739-4E2E-A8B8-491BBC835D31}" srcOrd="0" destOrd="0" presId="urn:microsoft.com/office/officeart/2005/8/layout/vList2"/>
    <dgm:cxn modelId="{4A424AC3-538C-4E34-B17F-D9EC3A0CEC2F}" srcId="{1FD8A5CA-F843-48A6-B07F-24E417D343EC}" destId="{7AC3448D-2F82-48CB-83FC-BBB44861F0A1}" srcOrd="3" destOrd="0" parTransId="{36BC2D6C-2F68-4BCC-9D93-873139EED2C5}" sibTransId="{49E9C619-8DC8-4C2E-8455-CD9D337BF33E}"/>
    <dgm:cxn modelId="{565F9EE7-D5CA-4925-8D41-58498A3F582C}" srcId="{1FD8A5CA-F843-48A6-B07F-24E417D343EC}" destId="{59F8BEBE-B819-4E48-AEFC-77B68651DD59}" srcOrd="4" destOrd="0" parTransId="{5D3201C6-0D21-4746-9376-88D58C923AE2}" sibTransId="{868CCF60-5A22-45CD-AB7A-C8359E40D209}"/>
    <dgm:cxn modelId="{39F67D63-7FF2-474F-AC9B-321BC85705FD}" type="presParOf" srcId="{386E80BC-04D1-43CF-AB6F-65CF81A92DCB}" destId="{2875F7B9-9739-4E2E-A8B8-491BBC835D31}" srcOrd="0" destOrd="0" presId="urn:microsoft.com/office/officeart/2005/8/layout/vList2"/>
    <dgm:cxn modelId="{C4E929B4-34C7-43DA-BC29-98927B3A006D}" type="presParOf" srcId="{386E80BC-04D1-43CF-AB6F-65CF81A92DCB}" destId="{59B6073A-ACE6-4A9B-BFFF-4CC126878868}" srcOrd="1" destOrd="0" presId="urn:microsoft.com/office/officeart/2005/8/layout/vList2"/>
    <dgm:cxn modelId="{F9F212C4-8D6D-40F8-8A36-833495CDC043}" type="presParOf" srcId="{386E80BC-04D1-43CF-AB6F-65CF81A92DCB}" destId="{DC7840A5-78CB-4465-92B3-FDE0F51A4F1F}" srcOrd="2" destOrd="0" presId="urn:microsoft.com/office/officeart/2005/8/layout/vList2"/>
    <dgm:cxn modelId="{C941F96E-7CBF-4289-B749-AEEE4161C017}" type="presParOf" srcId="{386E80BC-04D1-43CF-AB6F-65CF81A92DCB}" destId="{FADEB3BD-8301-4716-A49F-5F6CFCE35AE9}" srcOrd="3" destOrd="0" presId="urn:microsoft.com/office/officeart/2005/8/layout/vList2"/>
    <dgm:cxn modelId="{4898A86A-CAD4-4B84-A37E-9B77517CB207}" type="presParOf" srcId="{386E80BC-04D1-43CF-AB6F-65CF81A92DCB}" destId="{D7E43CCA-BB01-4139-A2E5-E317FB4E5189}" srcOrd="4" destOrd="0" presId="urn:microsoft.com/office/officeart/2005/8/layout/vList2"/>
    <dgm:cxn modelId="{9D127A9E-A337-47E4-B080-19F343544F1B}" type="presParOf" srcId="{386E80BC-04D1-43CF-AB6F-65CF81A92DCB}" destId="{9F75C1E8-4FE5-493E-8EDF-A99C8C5F3BDC}" srcOrd="5" destOrd="0" presId="urn:microsoft.com/office/officeart/2005/8/layout/vList2"/>
    <dgm:cxn modelId="{783A5EEE-86BA-4A78-A3C9-A25C777572D5}" type="presParOf" srcId="{386E80BC-04D1-43CF-AB6F-65CF81A92DCB}" destId="{5BF764C7-1638-4CDF-9677-88C617EB496A}" srcOrd="6" destOrd="0" presId="urn:microsoft.com/office/officeart/2005/8/layout/vList2"/>
    <dgm:cxn modelId="{8D2BCD21-44F8-4E57-9CFE-8A66433C0055}" type="presParOf" srcId="{386E80BC-04D1-43CF-AB6F-65CF81A92DCB}" destId="{380BE88B-9AA8-475B-9FB1-25B4EEE77ED3}" srcOrd="7" destOrd="0" presId="urn:microsoft.com/office/officeart/2005/8/layout/vList2"/>
    <dgm:cxn modelId="{99EF9206-4588-47F0-988A-1391E6852951}" type="presParOf" srcId="{386E80BC-04D1-43CF-AB6F-65CF81A92DCB}" destId="{706FB2B1-088B-4AAF-A0B4-2232412F738D}" srcOrd="8" destOrd="0" presId="urn:microsoft.com/office/officeart/2005/8/layout/vList2"/>
    <dgm:cxn modelId="{F90EEF21-5C5E-4051-8A22-226A2EFA7959}" type="presParOf" srcId="{386E80BC-04D1-43CF-AB6F-65CF81A92DCB}" destId="{D8438E0B-C770-409B-8349-925A744565FE}" srcOrd="9" destOrd="0" presId="urn:microsoft.com/office/officeart/2005/8/layout/vList2"/>
    <dgm:cxn modelId="{A1081770-8B25-4E83-BBB8-B21D6DC2D749}" type="presParOf" srcId="{386E80BC-04D1-43CF-AB6F-65CF81A92DCB}" destId="{E0AC0F83-1EB8-4C9F-817E-39E8155B2F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CD37F-44F1-409C-8AB5-3811B47B67F5}">
      <dsp:nvSpPr>
        <dsp:cNvPr id="0" name=""/>
        <dsp:cNvSpPr/>
      </dsp:nvSpPr>
      <dsp:spPr>
        <a:xfrm>
          <a:off x="0" y="244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Which one of the four broad areas of need does the fictious CYP fit into?</a:t>
          </a:r>
          <a:endParaRPr lang="en-US" sz="1700" kern="1200"/>
        </a:p>
      </dsp:txBody>
      <dsp:txXfrm>
        <a:off x="33012" y="57501"/>
        <a:ext cx="5115576" cy="610236"/>
      </dsp:txXfrm>
    </dsp:sp>
    <dsp:sp modelId="{E9576C64-C651-46AA-8E64-51625B0FFF71}">
      <dsp:nvSpPr>
        <dsp:cNvPr id="0" name=""/>
        <dsp:cNvSpPr/>
      </dsp:nvSpPr>
      <dsp:spPr>
        <a:xfrm>
          <a:off x="0" y="74970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might be the barriers to learning?</a:t>
          </a:r>
          <a:endParaRPr lang="en-US" sz="1700" kern="1200"/>
        </a:p>
      </dsp:txBody>
      <dsp:txXfrm>
        <a:off x="33012" y="782721"/>
        <a:ext cx="5115576" cy="610236"/>
      </dsp:txXfrm>
    </dsp:sp>
    <dsp:sp modelId="{902507E7-3055-4290-A347-E7A95AAEFF72}">
      <dsp:nvSpPr>
        <dsp:cNvPr id="0" name=""/>
        <dsp:cNvSpPr/>
      </dsp:nvSpPr>
      <dsp:spPr>
        <a:xfrm>
          <a:off x="0" y="147492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adaptations might be needed to support the child?</a:t>
          </a:r>
          <a:endParaRPr lang="en-US" sz="1700" kern="1200"/>
        </a:p>
      </dsp:txBody>
      <dsp:txXfrm>
        <a:off x="33012" y="1507941"/>
        <a:ext cx="5115576" cy="610236"/>
      </dsp:txXfrm>
    </dsp:sp>
    <dsp:sp modelId="{BF70EDC3-249B-4DA3-98B5-317CF39CCD8F}">
      <dsp:nvSpPr>
        <dsp:cNvPr id="0" name=""/>
        <dsp:cNvSpPr/>
      </dsp:nvSpPr>
      <dsp:spPr>
        <a:xfrm>
          <a:off x="0" y="220014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Would additional advice or support be required?</a:t>
          </a:r>
          <a:endParaRPr lang="en-US" sz="1700" kern="1200"/>
        </a:p>
      </dsp:txBody>
      <dsp:txXfrm>
        <a:off x="33012" y="2233161"/>
        <a:ext cx="5115576" cy="610236"/>
      </dsp:txXfrm>
    </dsp:sp>
    <dsp:sp modelId="{D709E4EC-AC03-4854-AFAE-CF7C2FA19804}">
      <dsp:nvSpPr>
        <dsp:cNvPr id="0" name=""/>
        <dsp:cNvSpPr/>
      </dsp:nvSpPr>
      <dsp:spPr>
        <a:xfrm>
          <a:off x="0" y="292536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the family be supported?</a:t>
          </a:r>
          <a:endParaRPr lang="en-US" sz="1700" kern="1200"/>
        </a:p>
      </dsp:txBody>
      <dsp:txXfrm>
        <a:off x="33012" y="2958381"/>
        <a:ext cx="5115576" cy="610236"/>
      </dsp:txXfrm>
    </dsp:sp>
    <dsp:sp modelId="{1B42B1F4-9F71-497D-9F1B-A4D40B5A1E30}">
      <dsp:nvSpPr>
        <dsp:cNvPr id="0" name=""/>
        <dsp:cNvSpPr/>
      </dsp:nvSpPr>
      <dsp:spPr>
        <a:xfrm>
          <a:off x="0" y="36505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you support the CYP future aspirations?</a:t>
          </a:r>
          <a:endParaRPr lang="en-US" sz="1700" kern="1200"/>
        </a:p>
      </dsp:txBody>
      <dsp:txXfrm>
        <a:off x="33012" y="3683601"/>
        <a:ext cx="5115576" cy="610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58ACA-8537-4635-A954-AE86F55AD20B}">
      <dsp:nvSpPr>
        <dsp:cNvPr id="0" name=""/>
        <dsp:cNvSpPr/>
      </dsp:nvSpPr>
      <dsp:spPr>
        <a:xfrm>
          <a:off x="0" y="244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Which one of the four broad areas of need does the fictious CYP fit into?</a:t>
          </a:r>
          <a:endParaRPr lang="en-US" sz="1700" kern="1200"/>
        </a:p>
      </dsp:txBody>
      <dsp:txXfrm>
        <a:off x="33012" y="57501"/>
        <a:ext cx="5115576" cy="610236"/>
      </dsp:txXfrm>
    </dsp:sp>
    <dsp:sp modelId="{7CBCB1E4-B09B-461F-9777-7EDB3440029C}">
      <dsp:nvSpPr>
        <dsp:cNvPr id="0" name=""/>
        <dsp:cNvSpPr/>
      </dsp:nvSpPr>
      <dsp:spPr>
        <a:xfrm>
          <a:off x="0" y="74970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might be the barriers to learning?</a:t>
          </a:r>
          <a:endParaRPr lang="en-US" sz="1700" kern="1200"/>
        </a:p>
      </dsp:txBody>
      <dsp:txXfrm>
        <a:off x="33012" y="782721"/>
        <a:ext cx="5115576" cy="610236"/>
      </dsp:txXfrm>
    </dsp:sp>
    <dsp:sp modelId="{C5F8BBDC-5DBB-497C-9316-B214804E2C48}">
      <dsp:nvSpPr>
        <dsp:cNvPr id="0" name=""/>
        <dsp:cNvSpPr/>
      </dsp:nvSpPr>
      <dsp:spPr>
        <a:xfrm>
          <a:off x="0" y="147492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adaptations might be needed to support the child?</a:t>
          </a:r>
          <a:endParaRPr lang="en-US" sz="1700" kern="1200"/>
        </a:p>
      </dsp:txBody>
      <dsp:txXfrm>
        <a:off x="33012" y="1507941"/>
        <a:ext cx="5115576" cy="610236"/>
      </dsp:txXfrm>
    </dsp:sp>
    <dsp:sp modelId="{653BE94F-D944-411A-849F-83BC64D7076F}">
      <dsp:nvSpPr>
        <dsp:cNvPr id="0" name=""/>
        <dsp:cNvSpPr/>
      </dsp:nvSpPr>
      <dsp:spPr>
        <a:xfrm>
          <a:off x="0" y="220014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Would additional advice or support be required?</a:t>
          </a:r>
          <a:endParaRPr lang="en-US" sz="1700" kern="1200"/>
        </a:p>
      </dsp:txBody>
      <dsp:txXfrm>
        <a:off x="33012" y="2233161"/>
        <a:ext cx="5115576" cy="610236"/>
      </dsp:txXfrm>
    </dsp:sp>
    <dsp:sp modelId="{40AFE06D-3236-4A9B-B670-EAB5D5104599}">
      <dsp:nvSpPr>
        <dsp:cNvPr id="0" name=""/>
        <dsp:cNvSpPr/>
      </dsp:nvSpPr>
      <dsp:spPr>
        <a:xfrm>
          <a:off x="0" y="292536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the family be supported?</a:t>
          </a:r>
          <a:endParaRPr lang="en-US" sz="1700" kern="1200"/>
        </a:p>
      </dsp:txBody>
      <dsp:txXfrm>
        <a:off x="33012" y="2958381"/>
        <a:ext cx="5115576" cy="610236"/>
      </dsp:txXfrm>
    </dsp:sp>
    <dsp:sp modelId="{0D6633E8-F3DC-4BB7-ABA7-3A096E738FE3}">
      <dsp:nvSpPr>
        <dsp:cNvPr id="0" name=""/>
        <dsp:cNvSpPr/>
      </dsp:nvSpPr>
      <dsp:spPr>
        <a:xfrm>
          <a:off x="0" y="36505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you support the CYP future aspirations?</a:t>
          </a:r>
          <a:endParaRPr lang="en-US" sz="1700" kern="1200"/>
        </a:p>
      </dsp:txBody>
      <dsp:txXfrm>
        <a:off x="33012" y="3683601"/>
        <a:ext cx="5115576" cy="6102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F64D-439F-49E6-B176-1F6A132D82F8}">
      <dsp:nvSpPr>
        <dsp:cNvPr id="0" name=""/>
        <dsp:cNvSpPr/>
      </dsp:nvSpPr>
      <dsp:spPr>
        <a:xfrm>
          <a:off x="0" y="244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Which one of the four broad areas of need does the fictious CYP fit into?</a:t>
          </a:r>
          <a:endParaRPr lang="en-US" sz="1700" kern="1200"/>
        </a:p>
      </dsp:txBody>
      <dsp:txXfrm>
        <a:off x="33012" y="57501"/>
        <a:ext cx="5115576" cy="610236"/>
      </dsp:txXfrm>
    </dsp:sp>
    <dsp:sp modelId="{9A3ED25E-D8DC-4684-9F4B-6E974BDB3D1E}">
      <dsp:nvSpPr>
        <dsp:cNvPr id="0" name=""/>
        <dsp:cNvSpPr/>
      </dsp:nvSpPr>
      <dsp:spPr>
        <a:xfrm>
          <a:off x="0" y="74970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might be the barriers to learning?</a:t>
          </a:r>
          <a:endParaRPr lang="en-US" sz="1700" kern="1200"/>
        </a:p>
      </dsp:txBody>
      <dsp:txXfrm>
        <a:off x="33012" y="782721"/>
        <a:ext cx="5115576" cy="610236"/>
      </dsp:txXfrm>
    </dsp:sp>
    <dsp:sp modelId="{6F07D4F2-840E-4CCE-B2A1-49573182F22E}">
      <dsp:nvSpPr>
        <dsp:cNvPr id="0" name=""/>
        <dsp:cNvSpPr/>
      </dsp:nvSpPr>
      <dsp:spPr>
        <a:xfrm>
          <a:off x="0" y="147492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adaptations might be needed to support the child?</a:t>
          </a:r>
          <a:endParaRPr lang="en-US" sz="1700" kern="1200"/>
        </a:p>
      </dsp:txBody>
      <dsp:txXfrm>
        <a:off x="33012" y="1507941"/>
        <a:ext cx="5115576" cy="610236"/>
      </dsp:txXfrm>
    </dsp:sp>
    <dsp:sp modelId="{C45BB0F0-8797-43C6-99A3-6905F99D41A0}">
      <dsp:nvSpPr>
        <dsp:cNvPr id="0" name=""/>
        <dsp:cNvSpPr/>
      </dsp:nvSpPr>
      <dsp:spPr>
        <a:xfrm>
          <a:off x="0" y="220014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Would additional advice or support be required?</a:t>
          </a:r>
          <a:endParaRPr lang="en-US" sz="1700" kern="1200"/>
        </a:p>
      </dsp:txBody>
      <dsp:txXfrm>
        <a:off x="33012" y="2233161"/>
        <a:ext cx="5115576" cy="610236"/>
      </dsp:txXfrm>
    </dsp:sp>
    <dsp:sp modelId="{099F8D45-14B7-4E72-89E1-3191A664F1BB}">
      <dsp:nvSpPr>
        <dsp:cNvPr id="0" name=""/>
        <dsp:cNvSpPr/>
      </dsp:nvSpPr>
      <dsp:spPr>
        <a:xfrm>
          <a:off x="0" y="292536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the family be supported?</a:t>
          </a:r>
          <a:endParaRPr lang="en-US" sz="1700" kern="1200"/>
        </a:p>
      </dsp:txBody>
      <dsp:txXfrm>
        <a:off x="33012" y="2958381"/>
        <a:ext cx="5115576" cy="610236"/>
      </dsp:txXfrm>
    </dsp:sp>
    <dsp:sp modelId="{41F86B9E-F3BA-4489-953C-534AEC066E2C}">
      <dsp:nvSpPr>
        <dsp:cNvPr id="0" name=""/>
        <dsp:cNvSpPr/>
      </dsp:nvSpPr>
      <dsp:spPr>
        <a:xfrm>
          <a:off x="0" y="36505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you support the CYP future aspirations?</a:t>
          </a:r>
          <a:endParaRPr lang="en-US" sz="1700" kern="1200"/>
        </a:p>
      </dsp:txBody>
      <dsp:txXfrm>
        <a:off x="33012" y="3683601"/>
        <a:ext cx="5115576" cy="610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5F7B9-9739-4E2E-A8B8-491BBC835D31}">
      <dsp:nvSpPr>
        <dsp:cNvPr id="0" name=""/>
        <dsp:cNvSpPr/>
      </dsp:nvSpPr>
      <dsp:spPr>
        <a:xfrm>
          <a:off x="0" y="244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Which one of the four broad areas of need does the fictious CYP fit into?</a:t>
          </a:r>
          <a:endParaRPr lang="en-US" sz="1700" kern="1200"/>
        </a:p>
      </dsp:txBody>
      <dsp:txXfrm>
        <a:off x="33012" y="57501"/>
        <a:ext cx="5115576" cy="610236"/>
      </dsp:txXfrm>
    </dsp:sp>
    <dsp:sp modelId="{DC7840A5-78CB-4465-92B3-FDE0F51A4F1F}">
      <dsp:nvSpPr>
        <dsp:cNvPr id="0" name=""/>
        <dsp:cNvSpPr/>
      </dsp:nvSpPr>
      <dsp:spPr>
        <a:xfrm>
          <a:off x="0" y="74970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might be the barriers to learning?</a:t>
          </a:r>
          <a:endParaRPr lang="en-US" sz="1700" kern="1200"/>
        </a:p>
      </dsp:txBody>
      <dsp:txXfrm>
        <a:off x="33012" y="782721"/>
        <a:ext cx="5115576" cy="610236"/>
      </dsp:txXfrm>
    </dsp:sp>
    <dsp:sp modelId="{D7E43CCA-BB01-4139-A2E5-E317FB4E5189}">
      <dsp:nvSpPr>
        <dsp:cNvPr id="0" name=""/>
        <dsp:cNvSpPr/>
      </dsp:nvSpPr>
      <dsp:spPr>
        <a:xfrm>
          <a:off x="0" y="147492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What adaptations might be needed to support the child?</a:t>
          </a:r>
          <a:endParaRPr lang="en-US" sz="1700" kern="1200"/>
        </a:p>
      </dsp:txBody>
      <dsp:txXfrm>
        <a:off x="33012" y="1507941"/>
        <a:ext cx="5115576" cy="610236"/>
      </dsp:txXfrm>
    </dsp:sp>
    <dsp:sp modelId="{5BF764C7-1638-4CDF-9677-88C617EB496A}">
      <dsp:nvSpPr>
        <dsp:cNvPr id="0" name=""/>
        <dsp:cNvSpPr/>
      </dsp:nvSpPr>
      <dsp:spPr>
        <a:xfrm>
          <a:off x="0" y="220014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Would additional advice or support be required?</a:t>
          </a:r>
          <a:endParaRPr lang="en-US" sz="1700" kern="1200"/>
        </a:p>
      </dsp:txBody>
      <dsp:txXfrm>
        <a:off x="33012" y="2233161"/>
        <a:ext cx="5115576" cy="610236"/>
      </dsp:txXfrm>
    </dsp:sp>
    <dsp:sp modelId="{706FB2B1-088B-4AAF-A0B4-2232412F738D}">
      <dsp:nvSpPr>
        <dsp:cNvPr id="0" name=""/>
        <dsp:cNvSpPr/>
      </dsp:nvSpPr>
      <dsp:spPr>
        <a:xfrm>
          <a:off x="0" y="292536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the family be supported?</a:t>
          </a:r>
          <a:endParaRPr lang="en-US" sz="1700" kern="1200"/>
        </a:p>
      </dsp:txBody>
      <dsp:txXfrm>
        <a:off x="33012" y="2958381"/>
        <a:ext cx="5115576" cy="610236"/>
      </dsp:txXfrm>
    </dsp:sp>
    <dsp:sp modelId="{E0AC0F83-1EB8-4C9F-817E-39E8155B2F56}">
      <dsp:nvSpPr>
        <dsp:cNvPr id="0" name=""/>
        <dsp:cNvSpPr/>
      </dsp:nvSpPr>
      <dsp:spPr>
        <a:xfrm>
          <a:off x="0" y="3650589"/>
          <a:ext cx="5181600" cy="6762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How would you support the CYP future aspirations?</a:t>
          </a:r>
          <a:endParaRPr lang="en-US" sz="1700" kern="1200"/>
        </a:p>
      </dsp:txBody>
      <dsp:txXfrm>
        <a:off x="33012" y="3683601"/>
        <a:ext cx="5115576" cy="610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5789-36A3-496A-B25F-4F7FBEB49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BCE38B-62DD-499F-8AAE-05CC73DB22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DF02F8-0F08-4789-8A2A-C292E48E0041}"/>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C4A99F12-97EB-438E-8B50-6E9648BDB3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7DBD23-D405-4DAD-A53E-7EAE43746B0F}"/>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141525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1076-2904-4D7A-865D-3801D00298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B91456-057A-4FCF-88CC-749DACD0B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8DBAB1-B9CD-4489-875F-B73C258AE363}"/>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5CEDF3CA-FA37-423E-925C-0C11593231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11AC0B-FECA-4187-B1BC-3B667C85BF76}"/>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216208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D53DA-824F-4838-9A1C-BAAE90CA79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3010E3-2180-49CA-A79E-7BAF5C3B9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717DEA-CFF3-4D12-A4C4-87CDDD1CE433}"/>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870A9151-C263-4278-9355-471E1C84CA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B6635-71CC-4AF0-8C8E-A236695650CE}"/>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264269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3DBC8-D991-4903-9613-785E0EBB8D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F24D0B-4DBB-44A9-8D0A-B0C5B66CA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19A0F8-E96B-44F9-AF38-04D1393BF03A}"/>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66F6907D-4486-42B7-A774-8011FD5006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A137A5-02ED-40F3-9ACF-7E396C2DC417}"/>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1564703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5D4A-6EBA-4854-8B24-EECCF9565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97705C-5656-4349-BC4C-7E31876716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A14498-5F6B-4205-AA83-AB07A123F8A8}"/>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4901A92C-EDCD-4D75-AA1D-8D988EBD10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D5726F-39F1-43CA-AC5D-735B663E9D27}"/>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154185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AFDB3-A65F-44E5-8472-BB634C9C09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C8CEED-E611-49D4-BADB-E1233EAFF4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FECFE5-469A-47D6-9AC8-E163BF728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C08D9C-5387-4BC6-B212-9115E2DD1300}"/>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6" name="Footer Placeholder 5">
            <a:extLst>
              <a:ext uri="{FF2B5EF4-FFF2-40B4-BE49-F238E27FC236}">
                <a16:creationId xmlns:a16="http://schemas.microsoft.com/office/drawing/2014/main" id="{FE598A9B-1177-43B3-AD1D-F92F37DF0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9E0E35-E1C3-4BCD-9975-10FF79BA0D44}"/>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280590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80FC-8EBB-4F98-85E1-B158C86CAF8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3B3C05-FC0B-4D1B-A235-AEDD4FF2C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B3476-9813-4667-A556-C69336D410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AFE199-F32D-48C3-809F-F1789D944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295DEA-25FD-4E6D-BB3A-4DA234E778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B38C94-609B-461B-A7C9-606225614DCC}"/>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8" name="Footer Placeholder 7">
            <a:extLst>
              <a:ext uri="{FF2B5EF4-FFF2-40B4-BE49-F238E27FC236}">
                <a16:creationId xmlns:a16="http://schemas.microsoft.com/office/drawing/2014/main" id="{F56FD348-1DBA-42E0-B7BD-AC00A32D09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99F3FC-1A6E-4855-BB36-C584D9198BFA}"/>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326509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0287-E939-463E-9584-5F3ED5E154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AC4E72-B576-4D92-9FEB-A80A5C0CAA32}"/>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4" name="Footer Placeholder 3">
            <a:extLst>
              <a:ext uri="{FF2B5EF4-FFF2-40B4-BE49-F238E27FC236}">
                <a16:creationId xmlns:a16="http://schemas.microsoft.com/office/drawing/2014/main" id="{A3A800E5-15D0-49CC-BE5E-86E13F8729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5BBED7-BDC2-4D52-8AA5-5483B0EF897A}"/>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78947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38B420-4EEC-481B-AF99-3E2528D8F5C4}"/>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3" name="Footer Placeholder 2">
            <a:extLst>
              <a:ext uri="{FF2B5EF4-FFF2-40B4-BE49-F238E27FC236}">
                <a16:creationId xmlns:a16="http://schemas.microsoft.com/office/drawing/2014/main" id="{F5FBE9EE-72AE-4A73-98CC-9FDDB39848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685425-53FD-497B-A4DB-4710E7DBDD7C}"/>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149373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EEFB3-BFE3-4D0D-ACFA-E9DAA4412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795DE5-D34E-4ED7-8EB5-2DBF196036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0F17A43-E229-446A-8849-7F0210F74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0CF36B-8644-48DB-B1D8-66CA59E8C1BB}"/>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6" name="Footer Placeholder 5">
            <a:extLst>
              <a:ext uri="{FF2B5EF4-FFF2-40B4-BE49-F238E27FC236}">
                <a16:creationId xmlns:a16="http://schemas.microsoft.com/office/drawing/2014/main" id="{55B88CD3-6393-4244-9F85-F865618E2E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A0F98E-1565-4CCC-A3DE-B4339522996B}"/>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334822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6693-979F-403E-90F5-4752FD37F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604724C-A231-409B-8210-47BFC40CF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EFA9A3-EDC6-42A9-AAF3-1F5FB4AC0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B4AB86-78CF-415C-877B-4C162A93E2B6}"/>
              </a:ext>
            </a:extLst>
          </p:cNvPr>
          <p:cNvSpPr>
            <a:spLocks noGrp="1"/>
          </p:cNvSpPr>
          <p:nvPr>
            <p:ph type="dt" sz="half" idx="10"/>
          </p:nvPr>
        </p:nvSpPr>
        <p:spPr/>
        <p:txBody>
          <a:bodyPr/>
          <a:lstStyle/>
          <a:p>
            <a:fld id="{2FD9FB80-0FC5-4BB7-B88B-1A7F9A2A55BD}" type="datetimeFigureOut">
              <a:rPr lang="en-GB" smtClean="0"/>
              <a:t>16/11/2023</a:t>
            </a:fld>
            <a:endParaRPr lang="en-GB"/>
          </a:p>
        </p:txBody>
      </p:sp>
      <p:sp>
        <p:nvSpPr>
          <p:cNvPr id="6" name="Footer Placeholder 5">
            <a:extLst>
              <a:ext uri="{FF2B5EF4-FFF2-40B4-BE49-F238E27FC236}">
                <a16:creationId xmlns:a16="http://schemas.microsoft.com/office/drawing/2014/main" id="{023DED63-C1A3-492D-868F-65064E44E2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E28F4-1993-4AFF-A443-6EE53881C935}"/>
              </a:ext>
            </a:extLst>
          </p:cNvPr>
          <p:cNvSpPr>
            <a:spLocks noGrp="1"/>
          </p:cNvSpPr>
          <p:nvPr>
            <p:ph type="sldNum" sz="quarter" idx="12"/>
          </p:nvPr>
        </p:nvSpPr>
        <p:spPr/>
        <p:txBody>
          <a:bodyPr/>
          <a:lstStyle/>
          <a:p>
            <a:fld id="{B8D9290A-2BFA-4354-BA0F-186F541D227D}" type="slidenum">
              <a:rPr lang="en-GB" smtClean="0"/>
              <a:t>‹#›</a:t>
            </a:fld>
            <a:endParaRPr lang="en-GB"/>
          </a:p>
        </p:txBody>
      </p:sp>
    </p:spTree>
    <p:extLst>
      <p:ext uri="{BB962C8B-B14F-4D97-AF65-F5344CB8AC3E}">
        <p14:creationId xmlns:p14="http://schemas.microsoft.com/office/powerpoint/2010/main" val="45018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47BB6E-B1FD-4289-B0EB-B121B486D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63D56-C420-4429-BF59-2437DC6ABA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B0157C-2AD4-4BDF-B07E-630D30CDC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FB80-0FC5-4BB7-B88B-1A7F9A2A55BD}" type="datetimeFigureOut">
              <a:rPr lang="en-GB" smtClean="0"/>
              <a:t>16/11/2023</a:t>
            </a:fld>
            <a:endParaRPr lang="en-GB"/>
          </a:p>
        </p:txBody>
      </p:sp>
      <p:sp>
        <p:nvSpPr>
          <p:cNvPr id="5" name="Footer Placeholder 4">
            <a:extLst>
              <a:ext uri="{FF2B5EF4-FFF2-40B4-BE49-F238E27FC236}">
                <a16:creationId xmlns:a16="http://schemas.microsoft.com/office/drawing/2014/main" id="{664770EC-0768-4996-AB97-11AEFE585D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4841E71-19F7-4E17-9604-FBEAB4DDC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290A-2BFA-4354-BA0F-186F541D227D}" type="slidenum">
              <a:rPr lang="en-GB" smtClean="0"/>
              <a:t>‹#›</a:t>
            </a:fld>
            <a:endParaRPr lang="en-GB"/>
          </a:p>
        </p:txBody>
      </p:sp>
    </p:spTree>
    <p:extLst>
      <p:ext uri="{BB962C8B-B14F-4D97-AF65-F5344CB8AC3E}">
        <p14:creationId xmlns:p14="http://schemas.microsoft.com/office/powerpoint/2010/main" val="90854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beta.lbhf.gov.uk/sites/default/files/2023-09/H%26F%20Ordinarily%20Available%20Provision.pdf"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24-C05E-4A1A-8349-06CF978562B2}"/>
              </a:ext>
            </a:extLst>
          </p:cNvPr>
          <p:cNvSpPr>
            <a:spLocks noGrp="1"/>
          </p:cNvSpPr>
          <p:nvPr>
            <p:ph type="ctrTitle"/>
          </p:nvPr>
        </p:nvSpPr>
        <p:spPr/>
        <p:txBody>
          <a:bodyPr/>
          <a:lstStyle/>
          <a:p>
            <a:r>
              <a:rPr lang="en-GB" dirty="0">
                <a:latin typeface="Arial" panose="020B0604020202020204" pitchFamily="34" charset="0"/>
                <a:cs typeface="Arial" panose="020B0604020202020204" pitchFamily="34" charset="0"/>
              </a:rPr>
              <a:t>Bringing the Ordinarily Available Provision to Life</a:t>
            </a:r>
          </a:p>
        </p:txBody>
      </p:sp>
      <p:sp>
        <p:nvSpPr>
          <p:cNvPr id="3" name="Subtitle 2">
            <a:extLst>
              <a:ext uri="{FF2B5EF4-FFF2-40B4-BE49-F238E27FC236}">
                <a16:creationId xmlns:a16="http://schemas.microsoft.com/office/drawing/2014/main" id="{DE8FB2A9-D37C-41EE-81E0-934290025169}"/>
              </a:ext>
            </a:extLst>
          </p:cNvPr>
          <p:cNvSpPr>
            <a:spLocks noGrp="1"/>
          </p:cNvSpPr>
          <p:nvPr>
            <p:ph type="subTitle" idx="1"/>
          </p:nvPr>
        </p:nvSpPr>
        <p:spPr/>
        <p:txBody>
          <a:bodyPr/>
          <a:lstStyle/>
          <a:p>
            <a:r>
              <a:rPr lang="en-GB" dirty="0">
                <a:hlinkClick r:id="rId2"/>
              </a:rPr>
              <a:t>H&amp;F Ordinarily Available Provision – Information for professionals, parents and carers (lbhf.gov.uk)</a:t>
            </a:r>
            <a:endParaRPr lang="en-GB" dirty="0"/>
          </a:p>
          <a:p>
            <a:endParaRPr lang="en-GB" dirty="0"/>
          </a:p>
        </p:txBody>
      </p:sp>
      <p:pic>
        <p:nvPicPr>
          <p:cNvPr id="1026" name="Picture 2" descr="Image result for hammersmith and fulham logo">
            <a:extLst>
              <a:ext uri="{FF2B5EF4-FFF2-40B4-BE49-F238E27FC236}">
                <a16:creationId xmlns:a16="http://schemas.microsoft.com/office/drawing/2014/main" id="{8305942A-E08F-452D-B4BE-8C8D5D550E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C9D9F5-BE6E-4953-BA31-D95A0C8DA512}"/>
              </a:ext>
            </a:extLst>
          </p:cNvPr>
          <p:cNvPicPr>
            <a:picLocks noChangeAspect="1"/>
          </p:cNvPicPr>
          <p:nvPr/>
        </p:nvPicPr>
        <p:blipFill rotWithShape="1">
          <a:blip r:embed="rId4"/>
          <a:srcRect l="30500" t="3704" r="30834" b="5629"/>
          <a:stretch/>
        </p:blipFill>
        <p:spPr>
          <a:xfrm>
            <a:off x="9814560" y="3957364"/>
            <a:ext cx="2111520" cy="2785022"/>
          </a:xfrm>
          <a:prstGeom prst="rect">
            <a:avLst/>
          </a:prstGeom>
        </p:spPr>
      </p:pic>
    </p:spTree>
    <p:extLst>
      <p:ext uri="{BB962C8B-B14F-4D97-AF65-F5344CB8AC3E}">
        <p14:creationId xmlns:p14="http://schemas.microsoft.com/office/powerpoint/2010/main" val="229644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380255-0D66-4DBA-8754-6F8122B6855C}"/>
              </a:ext>
            </a:extLst>
          </p:cNvPr>
          <p:cNvSpPr>
            <a:spLocks noGrp="1"/>
          </p:cNvSpPr>
          <p:nvPr>
            <p:ph type="title"/>
          </p:nvPr>
        </p:nvSpPr>
        <p:spPr>
          <a:xfrm>
            <a:off x="542695" y="1412489"/>
            <a:ext cx="2899189" cy="4363844"/>
          </a:xfrm>
        </p:spPr>
        <p:txBody>
          <a:bodyPr anchor="t">
            <a:normAutofit/>
          </a:bodyPr>
          <a:lstStyle/>
          <a:p>
            <a:r>
              <a:rPr lang="en-GB" sz="4000" dirty="0">
                <a:solidFill>
                  <a:srgbClr val="FFFFFF"/>
                </a:solidFill>
                <a:latin typeface="Arial" panose="020B0604020202020204" pitchFamily="34" charset="0"/>
                <a:cs typeface="Arial" panose="020B0604020202020204" pitchFamily="34" charset="0"/>
              </a:rPr>
              <a:t>CYP3 Social, Emotional and Mental Health (SEMH)       </a:t>
            </a:r>
            <a:r>
              <a:rPr lang="en-GB" sz="4000" dirty="0" err="1">
                <a:solidFill>
                  <a:srgbClr val="FFFFFF"/>
                </a:solidFill>
                <a:latin typeface="Arial" panose="020B0604020202020204" pitchFamily="34" charset="0"/>
                <a:cs typeface="Arial" panose="020B0604020202020204" pitchFamily="34" charset="0"/>
              </a:rPr>
              <a:t>pg</a:t>
            </a:r>
            <a:r>
              <a:rPr lang="en-GB" sz="4000" dirty="0">
                <a:solidFill>
                  <a:srgbClr val="FFFFFF"/>
                </a:solidFill>
                <a:latin typeface="Arial" panose="020B0604020202020204" pitchFamily="34" charset="0"/>
                <a:cs typeface="Arial" panose="020B0604020202020204" pitchFamily="34" charset="0"/>
              </a:rPr>
              <a:t> 38-46</a:t>
            </a:r>
          </a:p>
        </p:txBody>
      </p:sp>
      <p:sp>
        <p:nvSpPr>
          <p:cNvPr id="4" name="Content Placeholder 3">
            <a:extLst>
              <a:ext uri="{FF2B5EF4-FFF2-40B4-BE49-F238E27FC236}">
                <a16:creationId xmlns:a16="http://schemas.microsoft.com/office/drawing/2014/main" id="{477DD714-1215-4758-9844-28F8701743F8}"/>
              </a:ext>
            </a:extLst>
          </p:cNvPr>
          <p:cNvSpPr>
            <a:spLocks noGrp="1"/>
          </p:cNvSpPr>
          <p:nvPr>
            <p:ph sz="half" idx="1"/>
          </p:nvPr>
        </p:nvSpPr>
        <p:spPr>
          <a:xfrm>
            <a:off x="4380855" y="1412489"/>
            <a:ext cx="3427283" cy="4363844"/>
          </a:xfrm>
        </p:spPr>
        <p:txBody>
          <a:bodyPr>
            <a:normAutofit/>
          </a:bodyPr>
          <a:lstStyle/>
          <a:p>
            <a:r>
              <a:rPr lang="en-US" sz="1700" b="1" dirty="0">
                <a:effectLst/>
                <a:latin typeface="Arial" panose="020B0604020202020204" pitchFamily="34" charset="0"/>
                <a:ea typeface="Times New Roman" panose="02020603050405020304" pitchFamily="18" charset="0"/>
              </a:rPr>
              <a:t>Pupil </a:t>
            </a:r>
            <a:r>
              <a:rPr lang="en-US" sz="1700" dirty="0">
                <a:effectLst/>
                <a:latin typeface="Arial" panose="020B0604020202020204" pitchFamily="34" charset="0"/>
                <a:ea typeface="Times New Roman" panose="02020603050405020304" pitchFamily="18" charset="0"/>
              </a:rPr>
              <a:t>is very defiant and misbehaves in class. He frequently refuses to do his work claiming, ‘it’s boring’. He is often sent in from the playground at lunchtime for hurting or hitting other children. His parents are frequently being asked to attend meetings at school about his poor </a:t>
            </a:r>
            <a:r>
              <a:rPr lang="en-US" sz="1700" dirty="0" err="1">
                <a:effectLst/>
                <a:latin typeface="Arial" panose="020B0604020202020204" pitchFamily="34" charset="0"/>
                <a:ea typeface="Times New Roman" panose="02020603050405020304" pitchFamily="18" charset="0"/>
              </a:rPr>
              <a:t>behaviour</a:t>
            </a:r>
            <a:r>
              <a:rPr lang="en-US" sz="1700" dirty="0">
                <a:effectLst/>
                <a:latin typeface="Arial" panose="020B0604020202020204" pitchFamily="34" charset="0"/>
                <a:ea typeface="Times New Roman" panose="02020603050405020304" pitchFamily="18" charset="0"/>
              </a:rPr>
              <a:t>. He frequently seeks adult company and likes doing jobs around the school with the site manager. He does well in design and technology. He wants to be an architect. </a:t>
            </a:r>
            <a:endParaRPr lang="en-GB" sz="1700" dirty="0">
              <a:effectLst/>
              <a:latin typeface="Times New Roman" panose="02020603050405020304" pitchFamily="18" charset="0"/>
              <a:ea typeface="Times New Roman" panose="02020603050405020304" pitchFamily="18" charset="0"/>
            </a:endParaRPr>
          </a:p>
          <a:p>
            <a:endParaRPr lang="en-GB" sz="17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921FD7C-50AB-488D-85A6-81EFD17CA94C}"/>
              </a:ext>
            </a:extLst>
          </p:cNvPr>
          <p:cNvSpPr>
            <a:spLocks noGrp="1"/>
          </p:cNvSpPr>
          <p:nvPr>
            <p:ph sz="half" idx="2"/>
          </p:nvPr>
        </p:nvSpPr>
        <p:spPr>
          <a:xfrm>
            <a:off x="8451604" y="1412489"/>
            <a:ext cx="3197701" cy="4363844"/>
          </a:xfrm>
        </p:spPr>
        <p:txBody>
          <a:bodyPr>
            <a:normAutofit/>
          </a:bodyPr>
          <a:lstStyle/>
          <a:p>
            <a:r>
              <a:rPr lang="en-GB" sz="1400" dirty="0">
                <a:latin typeface="Arial" panose="020B0604020202020204" pitchFamily="34" charset="0"/>
                <a:cs typeface="Arial" panose="020B0604020202020204" pitchFamily="34" charset="0"/>
              </a:rPr>
              <a:t>Small Group Friendships workshop</a:t>
            </a:r>
          </a:p>
          <a:p>
            <a:r>
              <a:rPr lang="en-GB" sz="1400" dirty="0">
                <a:latin typeface="Arial" panose="020B0604020202020204" pitchFamily="34" charset="0"/>
                <a:cs typeface="Arial" panose="020B0604020202020204" pitchFamily="34" charset="0"/>
              </a:rPr>
              <a:t>Clear Choices</a:t>
            </a:r>
          </a:p>
          <a:p>
            <a:r>
              <a:rPr lang="en-GB" sz="1400" dirty="0">
                <a:latin typeface="Arial" panose="020B0604020202020204" pitchFamily="34" charset="0"/>
                <a:cs typeface="Arial" panose="020B0604020202020204" pitchFamily="34" charset="0"/>
              </a:rPr>
              <a:t>Consistent approaches</a:t>
            </a:r>
          </a:p>
          <a:p>
            <a:r>
              <a:rPr lang="en-GB" sz="1400" dirty="0">
                <a:latin typeface="Arial" panose="020B0604020202020204" pitchFamily="34" charset="0"/>
                <a:cs typeface="Arial" panose="020B0604020202020204" pitchFamily="34" charset="0"/>
              </a:rPr>
              <a:t>ELSA</a:t>
            </a:r>
          </a:p>
          <a:p>
            <a:r>
              <a:rPr lang="en-GB" sz="1400" dirty="0">
                <a:latin typeface="Arial" panose="020B0604020202020204" pitchFamily="34" charset="0"/>
                <a:cs typeface="Arial" panose="020B0604020202020204" pitchFamily="34" charset="0"/>
              </a:rPr>
              <a:t>Key Adult- to form positive relationship with</a:t>
            </a:r>
          </a:p>
          <a:p>
            <a:r>
              <a:rPr lang="en-GB" sz="1400" dirty="0">
                <a:latin typeface="Arial" panose="020B0604020202020204" pitchFamily="34" charset="0"/>
                <a:cs typeface="Arial" panose="020B0604020202020204" pitchFamily="34" charset="0"/>
              </a:rPr>
              <a:t>Safe Space to self-regulate</a:t>
            </a:r>
          </a:p>
          <a:p>
            <a:r>
              <a:rPr lang="en-GB" sz="1400" dirty="0">
                <a:latin typeface="Arial" panose="020B0604020202020204" pitchFamily="34" charset="0"/>
                <a:cs typeface="Arial" panose="020B0604020202020204" pitchFamily="34" charset="0"/>
              </a:rPr>
              <a:t>Zones of regulations</a:t>
            </a:r>
          </a:p>
          <a:p>
            <a:r>
              <a:rPr lang="en-GB" sz="1400" dirty="0">
                <a:latin typeface="Arial" panose="020B0604020202020204" pitchFamily="34" charset="0"/>
                <a:cs typeface="Arial" panose="020B0604020202020204" pitchFamily="34" charset="0"/>
              </a:rPr>
              <a:t>Regulation intervention</a:t>
            </a:r>
          </a:p>
          <a:p>
            <a:r>
              <a:rPr lang="en-GB" sz="1400" dirty="0">
                <a:latin typeface="Arial" panose="020B0604020202020204" pitchFamily="34" charset="0"/>
                <a:cs typeface="Arial" panose="020B0604020202020204" pitchFamily="34" charset="0"/>
              </a:rPr>
              <a:t>Different methods to give answers, not always written- can it be verbal?</a:t>
            </a:r>
          </a:p>
          <a:p>
            <a:r>
              <a:rPr lang="en-GB" sz="1400" dirty="0">
                <a:latin typeface="Arial" panose="020B0604020202020204" pitchFamily="34" charset="0"/>
                <a:cs typeface="Arial" panose="020B0604020202020204" pitchFamily="34" charset="0"/>
              </a:rPr>
              <a:t>Parental meeting</a:t>
            </a:r>
          </a:p>
          <a:p>
            <a:r>
              <a:rPr lang="en-GB" sz="1400" dirty="0">
                <a:latin typeface="Arial" panose="020B0604020202020204" pitchFamily="34" charset="0"/>
                <a:cs typeface="Arial" panose="020B0604020202020204" pitchFamily="34" charset="0"/>
              </a:rPr>
              <a:t>Encouragement to use ICT Club</a:t>
            </a:r>
          </a:p>
          <a:p>
            <a:endParaRPr lang="en-GB" sz="1400" dirty="0"/>
          </a:p>
        </p:txBody>
      </p:sp>
      <p:pic>
        <p:nvPicPr>
          <p:cNvPr id="6" name="Picture 2" descr="Image result for hammersmith and fulham logo">
            <a:extLst>
              <a:ext uri="{FF2B5EF4-FFF2-40B4-BE49-F238E27FC236}">
                <a16:creationId xmlns:a16="http://schemas.microsoft.com/office/drawing/2014/main" id="{1D653D81-55B7-40A1-B485-62D54E55F2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10096500" y="0"/>
            <a:ext cx="2019300"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89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72A5CF-5F5F-4F15-80CA-C7F12BCB7379}"/>
              </a:ext>
            </a:extLst>
          </p:cNvPr>
          <p:cNvSpPr/>
          <p:nvPr/>
        </p:nvSpPr>
        <p:spPr>
          <a:xfrm>
            <a:off x="0" y="0"/>
            <a:ext cx="3737389"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9BAF75-2A9B-43ED-99D8-B214852347CB}"/>
              </a:ext>
            </a:extLst>
          </p:cNvPr>
          <p:cNvSpPr>
            <a:spLocks noGrp="1"/>
          </p:cNvSpPr>
          <p:nvPr>
            <p:ph type="title"/>
          </p:nvPr>
        </p:nvSpPr>
        <p:spPr>
          <a:xfrm>
            <a:off x="419099" y="1415277"/>
            <a:ext cx="2899189" cy="4363844"/>
          </a:xfrm>
        </p:spPr>
        <p:txBody>
          <a:bodyPr anchor="t">
            <a:normAutofit/>
          </a:bodyPr>
          <a:lstStyle/>
          <a:p>
            <a:r>
              <a:rPr lang="en-GB" sz="4000" dirty="0">
                <a:solidFill>
                  <a:schemeClr val="bg1"/>
                </a:solidFill>
                <a:latin typeface="Arial" panose="020B0604020202020204" pitchFamily="34" charset="0"/>
                <a:cs typeface="Arial" panose="020B0604020202020204" pitchFamily="34" charset="0"/>
              </a:rPr>
              <a:t>CYP4- Cognition and Learning pg32-37</a:t>
            </a:r>
            <a:endParaRPr lang="en-GB" sz="36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27E2218-DE57-4EE8-8A48-AF20D2A20D21}"/>
              </a:ext>
            </a:extLst>
          </p:cNvPr>
          <p:cNvSpPr>
            <a:spLocks noGrp="1"/>
          </p:cNvSpPr>
          <p:nvPr>
            <p:ph sz="half" idx="1"/>
          </p:nvPr>
        </p:nvSpPr>
        <p:spPr>
          <a:xfrm>
            <a:off x="4380855" y="1412489"/>
            <a:ext cx="3427283" cy="4959736"/>
          </a:xfrm>
        </p:spPr>
        <p:txBody>
          <a:bodyPr>
            <a:normAutofit fontScale="92500" lnSpcReduction="20000"/>
          </a:bodyPr>
          <a:lstStyle/>
          <a:p>
            <a:pPr marL="0" indent="0">
              <a:buNone/>
            </a:pPr>
            <a:r>
              <a:rPr lang="en-US" sz="2200" b="1" dirty="0">
                <a:effectLst/>
                <a:latin typeface="Arial" panose="020B0604020202020204" pitchFamily="34" charset="0"/>
                <a:ea typeface="Times New Roman" panose="02020603050405020304" pitchFamily="18" charset="0"/>
              </a:rPr>
              <a:t>Pupil </a:t>
            </a:r>
            <a:r>
              <a:rPr lang="en-US" sz="2200" dirty="0">
                <a:effectLst/>
                <a:latin typeface="Arial" panose="020B0604020202020204" pitchFamily="34" charset="0"/>
                <a:ea typeface="Times New Roman" panose="02020603050405020304" pitchFamily="18" charset="0"/>
              </a:rPr>
              <a:t>appears to lack any real interest in learning. She rarely completes a piece of work independently as she is often distracted by others. She often needs adult support or direction to complete her work. She has difficulty thinking for herself and applying knowledge. She has poor retention and recall of facts. Her progress is generally slow across all areas of learning. She loves animals and has a pet dog called ‘Harry’. She enjoys playing with her friends. After school she attends a dance club. She is very good at gymnastics. She would like to be a vet. </a:t>
            </a:r>
            <a:endParaRPr lang="en-GB" sz="2200" dirty="0">
              <a:effectLst/>
              <a:latin typeface="Times New Roman" panose="02020603050405020304" pitchFamily="18" charset="0"/>
              <a:ea typeface="Times New Roman" panose="02020603050405020304" pitchFamily="18" charset="0"/>
            </a:endParaRPr>
          </a:p>
          <a:p>
            <a:pPr marL="0" indent="0">
              <a:buNone/>
            </a:pPr>
            <a:endParaRPr lang="en-GB" sz="1600" dirty="0"/>
          </a:p>
        </p:txBody>
      </p:sp>
      <p:sp>
        <p:nvSpPr>
          <p:cNvPr id="5" name="Content Placeholder 4">
            <a:extLst>
              <a:ext uri="{FF2B5EF4-FFF2-40B4-BE49-F238E27FC236}">
                <a16:creationId xmlns:a16="http://schemas.microsoft.com/office/drawing/2014/main" id="{3F995477-9839-484E-ABA3-3E5A40555424}"/>
              </a:ext>
            </a:extLst>
          </p:cNvPr>
          <p:cNvSpPr>
            <a:spLocks noGrp="1"/>
          </p:cNvSpPr>
          <p:nvPr>
            <p:ph sz="half" idx="2"/>
          </p:nvPr>
        </p:nvSpPr>
        <p:spPr>
          <a:xfrm>
            <a:off x="8451604" y="1412489"/>
            <a:ext cx="3197701" cy="4363844"/>
          </a:xfrm>
        </p:spPr>
        <p:txBody>
          <a:bodyPr>
            <a:normAutofit fontScale="92500" lnSpcReduction="20000"/>
          </a:bodyPr>
          <a:lstStyle/>
          <a:p>
            <a:r>
              <a:rPr lang="en-GB" sz="2200" dirty="0">
                <a:latin typeface="Arial" panose="020B0604020202020204" pitchFamily="34" charset="0"/>
                <a:cs typeface="Arial" panose="020B0604020202020204" pitchFamily="34" charset="0"/>
              </a:rPr>
              <a:t>Writing frames- scaffolding</a:t>
            </a:r>
          </a:p>
          <a:p>
            <a:r>
              <a:rPr lang="en-GB" sz="2200" dirty="0">
                <a:latin typeface="Arial" panose="020B0604020202020204" pitchFamily="34" charset="0"/>
                <a:cs typeface="Arial" panose="020B0604020202020204" pitchFamily="34" charset="0"/>
              </a:rPr>
              <a:t>Pre-teaching</a:t>
            </a:r>
          </a:p>
          <a:p>
            <a:r>
              <a:rPr lang="en-GB" sz="2200" dirty="0">
                <a:latin typeface="Arial" panose="020B0604020202020204" pitchFamily="34" charset="0"/>
                <a:cs typeface="Arial" panose="020B0604020202020204" pitchFamily="34" charset="0"/>
              </a:rPr>
              <a:t>Shared Next Steps</a:t>
            </a:r>
          </a:p>
          <a:p>
            <a:r>
              <a:rPr lang="en-GB" sz="2200" dirty="0">
                <a:latin typeface="Arial" panose="020B0604020202020204" pitchFamily="34" charset="0"/>
                <a:cs typeface="Arial" panose="020B0604020202020204" pitchFamily="34" charset="0"/>
              </a:rPr>
              <a:t>Differentiated resources</a:t>
            </a:r>
          </a:p>
          <a:p>
            <a:r>
              <a:rPr lang="en-GB" sz="2200" dirty="0">
                <a:latin typeface="Arial" panose="020B0604020202020204" pitchFamily="34" charset="0"/>
                <a:cs typeface="Arial" panose="020B0604020202020204" pitchFamily="34" charset="0"/>
              </a:rPr>
              <a:t>Topic Map</a:t>
            </a:r>
          </a:p>
          <a:p>
            <a:r>
              <a:rPr lang="en-GB" sz="2200" dirty="0">
                <a:latin typeface="Arial" panose="020B0604020202020204" pitchFamily="34" charset="0"/>
                <a:cs typeface="Arial" panose="020B0604020202020204" pitchFamily="34" charset="0"/>
              </a:rPr>
              <a:t>Coloured Overlays</a:t>
            </a:r>
          </a:p>
          <a:p>
            <a:r>
              <a:rPr lang="en-GB" sz="2200" dirty="0">
                <a:latin typeface="Arial" panose="020B0604020202020204" pitchFamily="34" charset="0"/>
                <a:cs typeface="Arial" panose="020B0604020202020204" pitchFamily="34" charset="0"/>
              </a:rPr>
              <a:t>Lexia</a:t>
            </a:r>
          </a:p>
          <a:p>
            <a:r>
              <a:rPr lang="en-GB" sz="2200" dirty="0">
                <a:latin typeface="Arial" panose="020B0604020202020204" pitchFamily="34" charset="0"/>
                <a:cs typeface="Arial" panose="020B0604020202020204" pitchFamily="34" charset="0"/>
              </a:rPr>
              <a:t>Mixed ability sets</a:t>
            </a:r>
          </a:p>
          <a:p>
            <a:r>
              <a:rPr lang="en-GB" sz="2200" dirty="0">
                <a:latin typeface="Arial" panose="020B0604020202020204" pitchFamily="34" charset="0"/>
                <a:cs typeface="Arial" panose="020B0604020202020204" pitchFamily="34" charset="0"/>
              </a:rPr>
              <a:t>Parental Meeting</a:t>
            </a:r>
          </a:p>
          <a:p>
            <a:r>
              <a:rPr lang="en-GB" sz="2200" dirty="0">
                <a:latin typeface="Arial" panose="020B0604020202020204" pitchFamily="34" charset="0"/>
                <a:cs typeface="Arial" panose="020B0604020202020204" pitchFamily="34" charset="0"/>
              </a:rPr>
              <a:t>Encouragement to take on responsibility with Pet club</a:t>
            </a:r>
          </a:p>
          <a:p>
            <a:endParaRPr lang="en-GB" sz="1400" dirty="0"/>
          </a:p>
        </p:txBody>
      </p:sp>
      <p:pic>
        <p:nvPicPr>
          <p:cNvPr id="6" name="Picture 2" descr="Image result for hammersmith and fulham logo">
            <a:extLst>
              <a:ext uri="{FF2B5EF4-FFF2-40B4-BE49-F238E27FC236}">
                <a16:creationId xmlns:a16="http://schemas.microsoft.com/office/drawing/2014/main" id="{B7EEE4D5-25F2-4461-8855-B395FBD75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10172700" y="0"/>
            <a:ext cx="19431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59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mmersmith and fulham logo">
            <a:extLst>
              <a:ext uri="{FF2B5EF4-FFF2-40B4-BE49-F238E27FC236}">
                <a16:creationId xmlns:a16="http://schemas.microsoft.com/office/drawing/2014/main" id="{A9633B8A-03B8-40A4-B250-18C8005ECE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relationships are key">
            <a:extLst>
              <a:ext uri="{FF2B5EF4-FFF2-40B4-BE49-F238E27FC236}">
                <a16:creationId xmlns:a16="http://schemas.microsoft.com/office/drawing/2014/main" id="{577B0A96-FE6C-4862-AB41-1858CC9D7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18" y="332582"/>
            <a:ext cx="197167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urodivergent inclusion">
            <a:extLst>
              <a:ext uri="{FF2B5EF4-FFF2-40B4-BE49-F238E27FC236}">
                <a16:creationId xmlns:a16="http://schemas.microsoft.com/office/drawing/2014/main" id="{635127F5-2BFE-48E4-AEB7-29AE2CD65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818" y="332582"/>
            <a:ext cx="2892107" cy="2971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related image detail. Ten Top Approaches To Inclusive Teaching #1 | Cambridge English">
            <a:extLst>
              <a:ext uri="{FF2B5EF4-FFF2-40B4-BE49-F238E27FC236}">
                <a16:creationId xmlns:a16="http://schemas.microsoft.com/office/drawing/2014/main" id="{55D9B90D-6332-4094-8140-4FC45AA2EC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231" y="4101942"/>
            <a:ext cx="3138330" cy="251433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DC0A5D7-F03B-49C1-AEBF-8FDF3BDCC4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0" t="29049" r="27575" b="28189"/>
          <a:stretch/>
        </p:blipFill>
        <p:spPr bwMode="auto">
          <a:xfrm>
            <a:off x="198120" y="4165601"/>
            <a:ext cx="2373389" cy="21786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inclusion">
            <a:extLst>
              <a:ext uri="{FF2B5EF4-FFF2-40B4-BE49-F238E27FC236}">
                <a16:creationId xmlns:a16="http://schemas.microsoft.com/office/drawing/2014/main" id="{5BB55E92-2FC7-45DA-A358-ADD6FB96F4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1855" y="4101942"/>
            <a:ext cx="4162425" cy="251433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riangle of Student Success - Teach Better">
            <a:extLst>
              <a:ext uri="{FF2B5EF4-FFF2-40B4-BE49-F238E27FC236}">
                <a16:creationId xmlns:a16="http://schemas.microsoft.com/office/drawing/2014/main" id="{566D0F69-1CDD-4384-9E90-0909F0E54D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5370" y="127952"/>
            <a:ext cx="5025813" cy="376936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7781E414-1CAD-41DD-AB60-B888B6184EBF}"/>
              </a:ext>
            </a:extLst>
          </p:cNvPr>
          <p:cNvCxnSpPr>
            <a:stCxn id="3074" idx="3"/>
            <a:endCxn id="3076" idx="1"/>
          </p:cNvCxnSpPr>
          <p:nvPr/>
        </p:nvCxnSpPr>
        <p:spPr>
          <a:xfrm>
            <a:off x="2327593" y="1818482"/>
            <a:ext cx="9212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B06BED1-6332-45EC-982B-75F5BB954E37}"/>
              </a:ext>
            </a:extLst>
          </p:cNvPr>
          <p:cNvCxnSpPr/>
          <p:nvPr/>
        </p:nvCxnSpPr>
        <p:spPr>
          <a:xfrm>
            <a:off x="6258561" y="1817689"/>
            <a:ext cx="9212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90D8149-5F00-4D34-940A-A2AED1C803CB}"/>
              </a:ext>
            </a:extLst>
          </p:cNvPr>
          <p:cNvCxnSpPr/>
          <p:nvPr/>
        </p:nvCxnSpPr>
        <p:spPr>
          <a:xfrm>
            <a:off x="2327593" y="5371307"/>
            <a:ext cx="9212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6B9E1F7-BCD8-4D6C-B15A-62946E5065B0}"/>
              </a:ext>
            </a:extLst>
          </p:cNvPr>
          <p:cNvCxnSpPr/>
          <p:nvPr/>
        </p:nvCxnSpPr>
        <p:spPr>
          <a:xfrm>
            <a:off x="6300630" y="5341939"/>
            <a:ext cx="921225"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FC8093E3-29DD-4DC3-A534-DCF59BF593E8}"/>
              </a:ext>
            </a:extLst>
          </p:cNvPr>
          <p:cNvCxnSpPr>
            <a:cxnSpLocks/>
            <a:endCxn id="3082" idx="0"/>
          </p:cNvCxnSpPr>
          <p:nvPr/>
        </p:nvCxnSpPr>
        <p:spPr>
          <a:xfrm rot="10800000" flipV="1">
            <a:off x="1384816" y="3428999"/>
            <a:ext cx="9797535" cy="736601"/>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6AD9E9E8-055F-457F-994E-292C64CE8E67}"/>
              </a:ext>
            </a:extLst>
          </p:cNvPr>
          <p:cNvCxnSpPr/>
          <p:nvPr/>
        </p:nvCxnSpPr>
        <p:spPr>
          <a:xfrm rot="16200000" flipH="1">
            <a:off x="10163572" y="2285602"/>
            <a:ext cx="1237457" cy="800101"/>
          </a:xfrm>
          <a:prstGeom prst="bentConnector3">
            <a:avLst>
              <a:gd name="adj1" fmla="val -80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70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D53D89-CBB3-45B4-BF52-482BDF1D8A22}"/>
              </a:ext>
            </a:extLst>
          </p:cNvPr>
          <p:cNvSpPr>
            <a:spLocks noGrp="1"/>
          </p:cNvSpPr>
          <p:nvPr>
            <p:ph idx="1"/>
          </p:nvPr>
        </p:nvSpPr>
        <p:spPr>
          <a:xfrm>
            <a:off x="76200" y="514350"/>
            <a:ext cx="9210675" cy="4927600"/>
          </a:xfrm>
        </p:spPr>
        <p:txBody>
          <a:bodyPr/>
          <a:lstStyle/>
          <a:p>
            <a:pPr marL="0" indent="0">
              <a:buNone/>
            </a:pPr>
            <a:r>
              <a:rPr lang="en-GB" dirty="0">
                <a:latin typeface="Arial" panose="020B0604020202020204" pitchFamily="34" charset="0"/>
                <a:cs typeface="Arial" panose="020B0604020202020204" pitchFamily="34" charset="0"/>
              </a:rPr>
              <a:t>Task:- For each of the following Fictious CYP, we want you to discuss on your tables and come up with solutions for the CYP and family working within the context of your settings and in coproduction of the OAP.</a:t>
            </a:r>
          </a:p>
          <a:p>
            <a:endParaRPr lang="en-GB" dirty="0"/>
          </a:p>
        </p:txBody>
      </p:sp>
      <p:pic>
        <p:nvPicPr>
          <p:cNvPr id="4" name="Picture 2" descr="Image result for hammersmith and fulham logo">
            <a:extLst>
              <a:ext uri="{FF2B5EF4-FFF2-40B4-BE49-F238E27FC236}">
                <a16:creationId xmlns:a16="http://schemas.microsoft.com/office/drawing/2014/main" id="{64F301D9-7C10-4ED4-AA7B-DB046B4A3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4951DB57-C6A9-4B4C-BB89-F22E0D3518A6}"/>
              </a:ext>
            </a:extLst>
          </p:cNvPr>
          <p:cNvSpPr txBox="1">
            <a:spLocks/>
          </p:cNvSpPr>
          <p:nvPr/>
        </p:nvSpPr>
        <p:spPr>
          <a:xfrm>
            <a:off x="266700" y="2238375"/>
            <a:ext cx="7600950" cy="43386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Which one of the four broad areas of need does the fictious CYP fit into?</a:t>
            </a:r>
            <a:endParaRPr lang="en-GB"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What might be the barriers to learning?</a:t>
            </a:r>
            <a:endParaRPr lang="en-GB"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What adaptations might be needed to support the child?</a:t>
            </a:r>
            <a:endParaRPr lang="en-GB"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Would additional advice or support be required?</a:t>
            </a:r>
            <a:endParaRPr lang="en-GB" dirty="0">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How would the family be supported?</a:t>
            </a:r>
          </a:p>
          <a:p>
            <a:pPr marL="342900" indent="-342900">
              <a:lnSpc>
                <a:spcPct val="150000"/>
              </a:lnSpc>
              <a:buFont typeface="Symbol" panose="05050102010706020507" pitchFamily="18" charset="2"/>
              <a:buChar char=""/>
            </a:pPr>
            <a:r>
              <a:rPr lang="en-US" b="1" dirty="0">
                <a:latin typeface="Arial" panose="020B0604020202020204" pitchFamily="34" charset="0"/>
                <a:ea typeface="Times New Roman" panose="02020603050405020304" pitchFamily="18" charset="0"/>
                <a:cs typeface="Arial" panose="020B0604020202020204" pitchFamily="34" charset="0"/>
              </a:rPr>
              <a:t>How would you support the CYP future aspirations?</a:t>
            </a:r>
            <a:endParaRPr lang="en-GB" dirty="0">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6" name="MS900074799[1].wav">
            <a:hlinkClick r:id="" action="ppaction://media"/>
            <a:extLst>
              <a:ext uri="{FF2B5EF4-FFF2-40B4-BE49-F238E27FC236}">
                <a16:creationId xmlns:a16="http://schemas.microsoft.com/office/drawing/2014/main" id="{62CF4826-C173-4903-A52F-DBFA56781807}"/>
              </a:ext>
            </a:extLst>
          </p:cNvPr>
          <p:cNvPicPr>
            <a:picLocks noRot="1" noChangeAspect="1"/>
          </p:cNvPicPr>
          <p:nvPr>
            <a:wavAudioFile r:embed="rId1" name="MS900074799[1].wav"/>
          </p:nvPr>
        </p:nvPicPr>
        <p:blipFill>
          <a:blip r:embed="rId4" cstate="print"/>
          <a:stretch>
            <a:fillRect/>
          </a:stretch>
        </p:blipFill>
        <p:spPr>
          <a:xfrm>
            <a:off x="10611327" y="5076004"/>
            <a:ext cx="244475" cy="244475"/>
          </a:xfrm>
          <a:prstGeom prst="rect">
            <a:avLst/>
          </a:prstGeom>
        </p:spPr>
      </p:pic>
      <p:sp>
        <p:nvSpPr>
          <p:cNvPr id="7" name="Oval 6">
            <a:extLst>
              <a:ext uri="{FF2B5EF4-FFF2-40B4-BE49-F238E27FC236}">
                <a16:creationId xmlns:a16="http://schemas.microsoft.com/office/drawing/2014/main" id="{1F1329C8-1AB6-4427-8BF8-796B3BC3F3E0}"/>
              </a:ext>
            </a:extLst>
          </p:cNvPr>
          <p:cNvSpPr/>
          <p:nvPr/>
        </p:nvSpPr>
        <p:spPr>
          <a:xfrm>
            <a:off x="9675223" y="428391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8CC516E9-A87D-4FF2-B1A0-BF94DB433B6F}"/>
              </a:ext>
            </a:extLst>
          </p:cNvPr>
          <p:cNvSpPr/>
          <p:nvPr/>
        </p:nvSpPr>
        <p:spPr>
          <a:xfrm>
            <a:off x="9675223" y="428391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9" name="TextBox 8">
            <a:extLst>
              <a:ext uri="{FF2B5EF4-FFF2-40B4-BE49-F238E27FC236}">
                <a16:creationId xmlns:a16="http://schemas.microsoft.com/office/drawing/2014/main" id="{638458A6-4CF3-473F-8208-D8DA44779347}"/>
              </a:ext>
            </a:extLst>
          </p:cNvPr>
          <p:cNvSpPr txBox="1"/>
          <p:nvPr/>
        </p:nvSpPr>
        <p:spPr>
          <a:xfrm>
            <a:off x="9855592" y="3779860"/>
            <a:ext cx="1691490" cy="461665"/>
          </a:xfrm>
          <a:prstGeom prst="rect">
            <a:avLst/>
          </a:prstGeom>
          <a:noFill/>
        </p:spPr>
        <p:txBody>
          <a:bodyPr wrap="none" rtlCol="0">
            <a:spAutoFit/>
          </a:bodyPr>
          <a:lstStyle/>
          <a:p>
            <a:pPr algn="ctr"/>
            <a:r>
              <a:rPr lang="en-GB" sz="2400" dirty="0"/>
              <a:t>15 minutes</a:t>
            </a:r>
          </a:p>
        </p:txBody>
      </p:sp>
    </p:spTree>
    <p:extLst>
      <p:ext uri="{BB962C8B-B14F-4D97-AF65-F5344CB8AC3E}">
        <p14:creationId xmlns:p14="http://schemas.microsoft.com/office/powerpoint/2010/main" val="2366172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000"/>
                                        <p:tgtEl>
                                          <p:spTgt spid="8"/>
                                        </p:tgtEl>
                                      </p:cBhvr>
                                    </p:animEffect>
                                  </p:childTnLst>
                                </p:cTn>
                              </p:par>
                            </p:childTnLst>
                          </p:cTn>
                        </p:par>
                        <p:par>
                          <p:cTn id="8" fill="hold">
                            <p:stCondLst>
                              <p:cond delay="900000"/>
                            </p:stCondLst>
                            <p:childTnLst>
                              <p:par>
                                <p:cTn id="9" presetID="1" presetClass="mediacall" presetSubtype="0" fill="hold" nodeType="afterEffect">
                                  <p:stCondLst>
                                    <p:cond delay="0"/>
                                  </p:stCondLst>
                                  <p:childTnLst>
                                    <p:cmd type="call" cmd="playFrom(0.0)">
                                      <p:cBhvr>
                                        <p:cTn id="10" dur="2178" fill="hold"/>
                                        <p:tgtEl>
                                          <p:spTgt spid="6"/>
                                        </p:tgtEl>
                                      </p:cBhvr>
                                    </p:cmd>
                                  </p:childTnLst>
                                </p:cTn>
                              </p:par>
                            </p:childTnLst>
                          </p:cTn>
                        </p:par>
                      </p:childTnLst>
                    </p:cTn>
                  </p:par>
                </p:childTnLst>
              </p:cTn>
              <p:nextCondLst>
                <p:cond evt="onClick" delay="0">
                  <p:tgtEl>
                    <p:spTgt spid="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8D28-C1FE-40E3-993A-9E0F572968EB}"/>
              </a:ext>
            </a:extLst>
          </p:cNvPr>
          <p:cNvSpPr>
            <a:spLocks noGrp="1"/>
          </p:cNvSpPr>
          <p:nvPr>
            <p:ph type="title"/>
          </p:nvPr>
        </p:nvSpPr>
        <p:spPr>
          <a:xfrm>
            <a:off x="409575" y="136525"/>
            <a:ext cx="8896350" cy="1325563"/>
          </a:xfrm>
        </p:spPr>
        <p:txBody>
          <a:bodyPr/>
          <a:lstStyle/>
          <a:p>
            <a:r>
              <a:rPr lang="en-GB" dirty="0">
                <a:latin typeface="Arial" panose="020B0604020202020204" pitchFamily="34" charset="0"/>
                <a:cs typeface="Arial" panose="020B0604020202020204" pitchFamily="34" charset="0"/>
              </a:rPr>
              <a:t>CYP 1- Recommendation use pg20-31</a:t>
            </a:r>
          </a:p>
        </p:txBody>
      </p:sp>
      <p:sp>
        <p:nvSpPr>
          <p:cNvPr id="3" name="Content Placeholder 2">
            <a:extLst>
              <a:ext uri="{FF2B5EF4-FFF2-40B4-BE49-F238E27FC236}">
                <a16:creationId xmlns:a16="http://schemas.microsoft.com/office/drawing/2014/main" id="{9EF03C8F-F648-458A-A9A4-038E76B6FFBE}"/>
              </a:ext>
            </a:extLst>
          </p:cNvPr>
          <p:cNvSpPr>
            <a:spLocks noGrp="1"/>
          </p:cNvSpPr>
          <p:nvPr>
            <p:ph sz="half" idx="1"/>
          </p:nvPr>
        </p:nvSpPr>
        <p:spPr>
          <a:xfrm>
            <a:off x="266700" y="1825625"/>
            <a:ext cx="5753100" cy="4351338"/>
          </a:xfrm>
        </p:spPr>
        <p:txBody>
          <a:bodyPr>
            <a:normAutofit/>
          </a:bodyPr>
          <a:lstStyle/>
          <a:p>
            <a:r>
              <a:rPr lang="en-US" sz="2000" b="1" dirty="0">
                <a:latin typeface="Arial" panose="020B0604020202020204" pitchFamily="34" charset="0"/>
                <a:ea typeface="Times New Roman" panose="02020603050405020304" pitchFamily="18" charset="0"/>
              </a:rPr>
              <a:t>Pupil </a:t>
            </a:r>
            <a:r>
              <a:rPr lang="en-US" sz="2000" dirty="0">
                <a:effectLst/>
                <a:latin typeface="Arial" panose="020B0604020202020204" pitchFamily="34" charset="0"/>
                <a:ea typeface="Times New Roman" panose="02020603050405020304" pitchFamily="18" charset="0"/>
              </a:rPr>
              <a:t>is a very boisterous and active child. She cannot sit still for any length of time. She finds it difficult working in a group as she frequently wants to have her own way. She doesn’t like any changes to routines, and this can result in a ‘meltdown’. She can be aggressive towards others. She has very few friends but continually follows a particular boy around the playground. She loves cartoons. She is very good at </a:t>
            </a:r>
            <a:r>
              <a:rPr lang="en-US" sz="2000" dirty="0" err="1">
                <a:effectLst/>
                <a:latin typeface="Arial" panose="020B0604020202020204" pitchFamily="34" charset="0"/>
                <a:ea typeface="Times New Roman" panose="02020603050405020304" pitchFamily="18" charset="0"/>
              </a:rPr>
              <a:t>maths</a:t>
            </a:r>
            <a:r>
              <a:rPr lang="en-US" sz="2000" dirty="0">
                <a:effectLst/>
                <a:latin typeface="Arial" panose="020B0604020202020204" pitchFamily="34" charset="0"/>
                <a:ea typeface="Times New Roman" panose="02020603050405020304" pitchFamily="18" charset="0"/>
              </a:rPr>
              <a:t>. Her parents are very troubled by her </a:t>
            </a:r>
            <a:r>
              <a:rPr lang="en-US" sz="2000" dirty="0" err="1">
                <a:effectLst/>
                <a:latin typeface="Arial" panose="020B0604020202020204" pitchFamily="34" charset="0"/>
                <a:ea typeface="Times New Roman" panose="02020603050405020304" pitchFamily="18" charset="0"/>
              </a:rPr>
              <a:t>behaviour</a:t>
            </a:r>
            <a:r>
              <a:rPr lang="en-US" sz="2000" dirty="0">
                <a:effectLst/>
                <a:latin typeface="Arial" panose="020B0604020202020204" pitchFamily="34" charset="0"/>
                <a:ea typeface="Times New Roman" panose="02020603050405020304" pitchFamily="18" charset="0"/>
              </a:rPr>
              <a:t> at home. She would like to work in the film industry when she grows up. </a:t>
            </a:r>
            <a:endParaRPr lang="en-GB" sz="2000" dirty="0">
              <a:effectLst/>
              <a:latin typeface="Times New Roman" panose="02020603050405020304" pitchFamily="18" charset="0"/>
              <a:ea typeface="Times New Roman" panose="02020603050405020304" pitchFamily="18" charset="0"/>
            </a:endParaRPr>
          </a:p>
          <a:p>
            <a:endParaRPr lang="en-GB" dirty="0"/>
          </a:p>
        </p:txBody>
      </p:sp>
      <p:graphicFrame>
        <p:nvGraphicFramePr>
          <p:cNvPr id="7" name="Content Placeholder 3">
            <a:extLst>
              <a:ext uri="{FF2B5EF4-FFF2-40B4-BE49-F238E27FC236}">
                <a16:creationId xmlns:a16="http://schemas.microsoft.com/office/drawing/2014/main" id="{71260E21-2034-2F56-9D23-7B082D8B584C}"/>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Image result for hammersmith and fulham logo">
            <a:extLst>
              <a:ext uri="{FF2B5EF4-FFF2-40B4-BE49-F238E27FC236}">
                <a16:creationId xmlns:a16="http://schemas.microsoft.com/office/drawing/2014/main" id="{947667CC-DEAA-46BA-B29A-0685AF9BE80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139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D9BF-72A2-44C9-8C1F-D18DA251EB60}"/>
              </a:ext>
            </a:extLst>
          </p:cNvPr>
          <p:cNvSpPr>
            <a:spLocks noGrp="1"/>
          </p:cNvSpPr>
          <p:nvPr>
            <p:ph type="title"/>
          </p:nvPr>
        </p:nvSpPr>
        <p:spPr>
          <a:xfrm>
            <a:off x="419100" y="384175"/>
            <a:ext cx="10515600" cy="1325563"/>
          </a:xfrm>
        </p:spPr>
        <p:txBody>
          <a:bodyPr/>
          <a:lstStyle/>
          <a:p>
            <a:r>
              <a:rPr lang="en-GB" dirty="0">
                <a:latin typeface="Arial" panose="020B0604020202020204" pitchFamily="34" charset="0"/>
                <a:cs typeface="Arial" panose="020B0604020202020204" pitchFamily="34" charset="0"/>
              </a:rPr>
              <a:t>CYP2 Recommendation Pg 47-54</a:t>
            </a:r>
          </a:p>
        </p:txBody>
      </p:sp>
      <p:sp>
        <p:nvSpPr>
          <p:cNvPr id="3" name="Content Placeholder 2">
            <a:extLst>
              <a:ext uri="{FF2B5EF4-FFF2-40B4-BE49-F238E27FC236}">
                <a16:creationId xmlns:a16="http://schemas.microsoft.com/office/drawing/2014/main" id="{FD40887E-A06B-432F-B725-499744D0AF46}"/>
              </a:ext>
            </a:extLst>
          </p:cNvPr>
          <p:cNvSpPr>
            <a:spLocks noGrp="1"/>
          </p:cNvSpPr>
          <p:nvPr>
            <p:ph sz="half" idx="1"/>
          </p:nvPr>
        </p:nvSpPr>
        <p:spPr/>
        <p:txBody>
          <a:bodyPr/>
          <a:lstStyle/>
          <a:p>
            <a:r>
              <a:rPr lang="en-US" sz="2000" b="1" dirty="0">
                <a:effectLst/>
                <a:latin typeface="Arial" panose="020B0604020202020204" pitchFamily="34" charset="0"/>
                <a:ea typeface="Times New Roman" panose="02020603050405020304" pitchFamily="18" charset="0"/>
              </a:rPr>
              <a:t>Pupil </a:t>
            </a:r>
            <a:r>
              <a:rPr lang="en-US" sz="2000" dirty="0">
                <a:effectLst/>
                <a:latin typeface="Arial" panose="020B0604020202020204" pitchFamily="34" charset="0"/>
                <a:ea typeface="Times New Roman" panose="02020603050405020304" pitchFamily="18" charset="0"/>
              </a:rPr>
              <a:t>has a poor pencil grip. He is slow at writing and forms letters incorrectly. He cannot cut well with scissors. He is often clumsy and breaks things by accident. He struggles in PE and has difficulty with throwing and catching a ball. He has a great sense of fun and gets on well with others. He has helped in the Reception class where he enjoys helping the younger children. He likes books about history. He would like to be a grounds person at Fulham FC. </a:t>
            </a:r>
            <a:endParaRPr lang="en-GB" sz="2000" dirty="0">
              <a:effectLst/>
              <a:latin typeface="Times New Roman" panose="02020603050405020304" pitchFamily="18" charset="0"/>
              <a:ea typeface="Times New Roman" panose="02020603050405020304" pitchFamily="18" charset="0"/>
            </a:endParaRPr>
          </a:p>
          <a:p>
            <a:endParaRPr lang="en-GB" dirty="0"/>
          </a:p>
        </p:txBody>
      </p:sp>
      <p:pic>
        <p:nvPicPr>
          <p:cNvPr id="4" name="Picture 2" descr="Image result for hammersmith and fulham logo">
            <a:extLst>
              <a:ext uri="{FF2B5EF4-FFF2-40B4-BE49-F238E27FC236}">
                <a16:creationId xmlns:a16="http://schemas.microsoft.com/office/drawing/2014/main" id="{E98BC2F8-91B2-4231-9571-984F2D26C4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a:extLst>
              <a:ext uri="{FF2B5EF4-FFF2-40B4-BE49-F238E27FC236}">
                <a16:creationId xmlns:a16="http://schemas.microsoft.com/office/drawing/2014/main" id="{8471C713-35EC-D1CE-F1F4-6DD22565C6F4}"/>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38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2F0CB-F488-4554-B32B-9C1B44623235}"/>
              </a:ext>
            </a:extLst>
          </p:cNvPr>
          <p:cNvSpPr>
            <a:spLocks noGrp="1"/>
          </p:cNvSpPr>
          <p:nvPr>
            <p:ph type="title"/>
          </p:nvPr>
        </p:nvSpPr>
        <p:spPr>
          <a:xfrm>
            <a:off x="76200" y="346075"/>
            <a:ext cx="8972550" cy="1325563"/>
          </a:xfrm>
        </p:spPr>
        <p:txBody>
          <a:bodyPr/>
          <a:lstStyle/>
          <a:p>
            <a:r>
              <a:rPr lang="en-GB" dirty="0">
                <a:latin typeface="Arial" panose="020B0604020202020204" pitchFamily="34" charset="0"/>
                <a:cs typeface="Arial" panose="020B0604020202020204" pitchFamily="34" charset="0"/>
              </a:rPr>
              <a:t>CYP3 Recommendation use pg38-47</a:t>
            </a:r>
          </a:p>
        </p:txBody>
      </p:sp>
      <p:sp>
        <p:nvSpPr>
          <p:cNvPr id="3" name="Content Placeholder 2">
            <a:extLst>
              <a:ext uri="{FF2B5EF4-FFF2-40B4-BE49-F238E27FC236}">
                <a16:creationId xmlns:a16="http://schemas.microsoft.com/office/drawing/2014/main" id="{A4941B92-7C72-4E4C-A222-EAE67AE8B8AF}"/>
              </a:ext>
            </a:extLst>
          </p:cNvPr>
          <p:cNvSpPr>
            <a:spLocks noGrp="1"/>
          </p:cNvSpPr>
          <p:nvPr>
            <p:ph sz="half" idx="1"/>
          </p:nvPr>
        </p:nvSpPr>
        <p:spPr/>
        <p:txBody>
          <a:bodyPr/>
          <a:lstStyle/>
          <a:p>
            <a:r>
              <a:rPr lang="en-US" sz="2000" b="1" dirty="0">
                <a:effectLst/>
                <a:latin typeface="Arial" panose="020B0604020202020204" pitchFamily="34" charset="0"/>
                <a:ea typeface="Times New Roman" panose="02020603050405020304" pitchFamily="18" charset="0"/>
              </a:rPr>
              <a:t>Pupil </a:t>
            </a:r>
            <a:r>
              <a:rPr lang="en-US" sz="2000" dirty="0">
                <a:effectLst/>
                <a:latin typeface="Arial" panose="020B0604020202020204" pitchFamily="34" charset="0"/>
                <a:ea typeface="Times New Roman" panose="02020603050405020304" pitchFamily="18" charset="0"/>
              </a:rPr>
              <a:t>is very defiant and misbehaves in class. He frequently refuses to do his work claiming, ‘it’s boring’. He is often sent in from the playground at lunchtime for hurting or hitting other children. His parents are frequently being asked to attend meetings at school about his poor </a:t>
            </a:r>
            <a:r>
              <a:rPr lang="en-US" sz="2000" dirty="0" err="1">
                <a:effectLst/>
                <a:latin typeface="Arial" panose="020B0604020202020204" pitchFamily="34" charset="0"/>
                <a:ea typeface="Times New Roman" panose="02020603050405020304" pitchFamily="18" charset="0"/>
              </a:rPr>
              <a:t>behaviour</a:t>
            </a:r>
            <a:r>
              <a:rPr lang="en-US" sz="2000" dirty="0">
                <a:effectLst/>
                <a:latin typeface="Arial" panose="020B0604020202020204" pitchFamily="34" charset="0"/>
                <a:ea typeface="Times New Roman" panose="02020603050405020304" pitchFamily="18" charset="0"/>
              </a:rPr>
              <a:t>. He frequently seeks adult company and likes doing jobs around the school with the site manager. He does well in design and technology. He wants to be an architect. </a:t>
            </a:r>
            <a:endParaRPr lang="en-GB" sz="2000" dirty="0">
              <a:effectLst/>
              <a:latin typeface="Times New Roman" panose="02020603050405020304" pitchFamily="18" charset="0"/>
              <a:ea typeface="Times New Roman" panose="02020603050405020304" pitchFamily="18" charset="0"/>
            </a:endParaRPr>
          </a:p>
          <a:p>
            <a:endParaRPr lang="en-GB" dirty="0"/>
          </a:p>
        </p:txBody>
      </p:sp>
      <p:pic>
        <p:nvPicPr>
          <p:cNvPr id="4" name="Picture 2" descr="Image result for hammersmith and fulham logo">
            <a:extLst>
              <a:ext uri="{FF2B5EF4-FFF2-40B4-BE49-F238E27FC236}">
                <a16:creationId xmlns:a16="http://schemas.microsoft.com/office/drawing/2014/main" id="{BF5DDEC7-3ED8-4D9F-9DEF-EBC3A353A7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a:extLst>
              <a:ext uri="{FF2B5EF4-FFF2-40B4-BE49-F238E27FC236}">
                <a16:creationId xmlns:a16="http://schemas.microsoft.com/office/drawing/2014/main" id="{714F0AE2-EC9B-BAB6-8384-D41568F71915}"/>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42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160A-EE79-44CF-B6A2-EC17D80F1411}"/>
              </a:ext>
            </a:extLst>
          </p:cNvPr>
          <p:cNvSpPr>
            <a:spLocks noGrp="1"/>
          </p:cNvSpPr>
          <p:nvPr>
            <p:ph type="title"/>
          </p:nvPr>
        </p:nvSpPr>
        <p:spPr>
          <a:xfrm>
            <a:off x="152400" y="327025"/>
            <a:ext cx="8943975" cy="1325563"/>
          </a:xfrm>
        </p:spPr>
        <p:txBody>
          <a:bodyPr/>
          <a:lstStyle/>
          <a:p>
            <a:r>
              <a:rPr lang="en-GB" dirty="0">
                <a:latin typeface="Arial" panose="020B0604020202020204" pitchFamily="34" charset="0"/>
                <a:cs typeface="Arial" panose="020B0604020202020204" pitchFamily="34" charset="0"/>
              </a:rPr>
              <a:t>CYP4- Recommendation use Pg 32-37</a:t>
            </a:r>
          </a:p>
        </p:txBody>
      </p:sp>
      <p:sp>
        <p:nvSpPr>
          <p:cNvPr id="3" name="Content Placeholder 2">
            <a:extLst>
              <a:ext uri="{FF2B5EF4-FFF2-40B4-BE49-F238E27FC236}">
                <a16:creationId xmlns:a16="http://schemas.microsoft.com/office/drawing/2014/main" id="{DE85C1B4-10D8-42ED-BEA9-B723474F94A1}"/>
              </a:ext>
            </a:extLst>
          </p:cNvPr>
          <p:cNvSpPr>
            <a:spLocks noGrp="1"/>
          </p:cNvSpPr>
          <p:nvPr>
            <p:ph sz="half" idx="1"/>
          </p:nvPr>
        </p:nvSpPr>
        <p:spPr/>
        <p:txBody>
          <a:bodyPr/>
          <a:lstStyle/>
          <a:p>
            <a:r>
              <a:rPr lang="en-US" sz="2000" b="1" dirty="0">
                <a:effectLst/>
                <a:latin typeface="Arial" panose="020B0604020202020204" pitchFamily="34" charset="0"/>
                <a:ea typeface="Times New Roman" panose="02020603050405020304" pitchFamily="18" charset="0"/>
              </a:rPr>
              <a:t>Pupil </a:t>
            </a:r>
            <a:r>
              <a:rPr lang="en-US" sz="2000" dirty="0">
                <a:effectLst/>
                <a:latin typeface="Arial" panose="020B0604020202020204" pitchFamily="34" charset="0"/>
                <a:ea typeface="Times New Roman" panose="02020603050405020304" pitchFamily="18" charset="0"/>
              </a:rPr>
              <a:t>appears to lack any real interest in learning. She rarely completes a piece of work independently as she is often distracted by others. She often needs adult support or direction to complete her work. She has difficulty thinking for herself and applying knowledge. She has poor retention and recall of facts. Her progress is generally slow across all areas of learning. She loves animals and has a pet dog called ‘Harry’. She enjoys playing with her friends. After school she attends a dance club. She is very good at gymnastics. She would like to be a vet. </a:t>
            </a:r>
            <a:endParaRPr lang="en-GB" sz="2000" dirty="0">
              <a:effectLst/>
              <a:latin typeface="Times New Roman" panose="02020603050405020304" pitchFamily="18" charset="0"/>
              <a:ea typeface="Times New Roman" panose="02020603050405020304" pitchFamily="18" charset="0"/>
            </a:endParaRPr>
          </a:p>
          <a:p>
            <a:endParaRPr lang="en-GB" dirty="0"/>
          </a:p>
        </p:txBody>
      </p:sp>
      <p:pic>
        <p:nvPicPr>
          <p:cNvPr id="4" name="Picture 2" descr="Image result for hammersmith and fulham logo">
            <a:extLst>
              <a:ext uri="{FF2B5EF4-FFF2-40B4-BE49-F238E27FC236}">
                <a16:creationId xmlns:a16="http://schemas.microsoft.com/office/drawing/2014/main" id="{E6296E53-DE75-4555-9385-2DF56C6D0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163050" y="42862"/>
            <a:ext cx="2895600" cy="1276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ontent Placeholder 3">
            <a:extLst>
              <a:ext uri="{FF2B5EF4-FFF2-40B4-BE49-F238E27FC236}">
                <a16:creationId xmlns:a16="http://schemas.microsoft.com/office/drawing/2014/main" id="{9FDDAA4B-4755-51D7-B443-DB12FC8D1B4C}"/>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54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4D61-4086-4F37-9B87-CC8CC5F90C14}"/>
              </a:ext>
            </a:extLst>
          </p:cNvPr>
          <p:cNvSpPr>
            <a:spLocks noGrp="1"/>
          </p:cNvSpPr>
          <p:nvPr>
            <p:ph type="ctrTitle"/>
          </p:nvPr>
        </p:nvSpPr>
        <p:spPr>
          <a:xfrm>
            <a:off x="1276350" y="1674813"/>
            <a:ext cx="9144000" cy="2387600"/>
          </a:xfrm>
        </p:spPr>
        <p:txBody>
          <a:bodyPr/>
          <a:lstStyle/>
          <a:p>
            <a:r>
              <a:rPr lang="en-GB" dirty="0">
                <a:latin typeface="Arial" panose="020B0604020202020204" pitchFamily="34" charset="0"/>
                <a:cs typeface="Arial" panose="020B0604020202020204" pitchFamily="34" charset="0"/>
              </a:rPr>
              <a:t>Minimum Model Guidance from OAP</a:t>
            </a:r>
          </a:p>
        </p:txBody>
      </p:sp>
      <p:pic>
        <p:nvPicPr>
          <p:cNvPr id="4" name="Picture 2" descr="Image result for hammersmith and fulham logo">
            <a:extLst>
              <a:ext uri="{FF2B5EF4-FFF2-40B4-BE49-F238E27FC236}">
                <a16:creationId xmlns:a16="http://schemas.microsoft.com/office/drawing/2014/main" id="{0F7A980D-6514-417D-AF22-997601B17F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9220200" y="0"/>
            <a:ext cx="2895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BC237CD-C682-4D0C-B356-1399A8A48F0B}"/>
              </a:ext>
            </a:extLst>
          </p:cNvPr>
          <p:cNvPicPr>
            <a:picLocks noChangeAspect="1"/>
          </p:cNvPicPr>
          <p:nvPr/>
        </p:nvPicPr>
        <p:blipFill rotWithShape="1">
          <a:blip r:embed="rId3"/>
          <a:srcRect l="30500" t="3704" r="30834" b="5629"/>
          <a:stretch/>
        </p:blipFill>
        <p:spPr>
          <a:xfrm>
            <a:off x="9220200" y="3180080"/>
            <a:ext cx="2665240" cy="3515360"/>
          </a:xfrm>
          <a:prstGeom prst="rect">
            <a:avLst/>
          </a:prstGeom>
        </p:spPr>
      </p:pic>
    </p:spTree>
    <p:extLst>
      <p:ext uri="{BB962C8B-B14F-4D97-AF65-F5344CB8AC3E}">
        <p14:creationId xmlns:p14="http://schemas.microsoft.com/office/powerpoint/2010/main" val="80902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F9BAF75-2A9B-43ED-99D8-B214852347CB}"/>
              </a:ext>
            </a:extLst>
          </p:cNvPr>
          <p:cNvSpPr>
            <a:spLocks noGrp="1"/>
          </p:cNvSpPr>
          <p:nvPr>
            <p:ph type="title"/>
          </p:nvPr>
        </p:nvSpPr>
        <p:spPr>
          <a:xfrm>
            <a:off x="209550" y="1412488"/>
            <a:ext cx="3527839" cy="4363844"/>
          </a:xfrm>
        </p:spPr>
        <p:txBody>
          <a:bodyPr anchor="t">
            <a:normAutofit/>
          </a:bodyPr>
          <a:lstStyle/>
          <a:p>
            <a:r>
              <a:rPr lang="en-GB" sz="4000" dirty="0">
                <a:solidFill>
                  <a:srgbClr val="FFFFFF"/>
                </a:solidFill>
                <a:latin typeface="Arial" panose="020B0604020202020204" pitchFamily="34" charset="0"/>
                <a:cs typeface="Arial" panose="020B0604020202020204" pitchFamily="34" charset="0"/>
              </a:rPr>
              <a:t>CYP1- Communication and Interaction pg20-31</a:t>
            </a:r>
          </a:p>
        </p:txBody>
      </p:sp>
      <p:sp>
        <p:nvSpPr>
          <p:cNvPr id="4" name="Content Placeholder 3">
            <a:extLst>
              <a:ext uri="{FF2B5EF4-FFF2-40B4-BE49-F238E27FC236}">
                <a16:creationId xmlns:a16="http://schemas.microsoft.com/office/drawing/2014/main" id="{327E2218-DE57-4EE8-8A48-AF20D2A20D21}"/>
              </a:ext>
            </a:extLst>
          </p:cNvPr>
          <p:cNvSpPr>
            <a:spLocks noGrp="1"/>
          </p:cNvSpPr>
          <p:nvPr>
            <p:ph sz="half" idx="1"/>
          </p:nvPr>
        </p:nvSpPr>
        <p:spPr>
          <a:xfrm>
            <a:off x="4380855" y="1412489"/>
            <a:ext cx="3639194" cy="4826386"/>
          </a:xfrm>
        </p:spPr>
        <p:txBody>
          <a:bodyPr>
            <a:normAutofit fontScale="77500" lnSpcReduction="20000"/>
          </a:bodyPr>
          <a:lstStyle/>
          <a:p>
            <a:r>
              <a:rPr lang="en-US" sz="2400" b="1" dirty="0">
                <a:latin typeface="Arial" panose="020B0604020202020204" pitchFamily="34" charset="0"/>
                <a:ea typeface="Times New Roman" panose="02020603050405020304" pitchFamily="18" charset="0"/>
              </a:rPr>
              <a:t>Pupil </a:t>
            </a:r>
            <a:r>
              <a:rPr lang="en-US" sz="2400" dirty="0">
                <a:effectLst/>
                <a:latin typeface="Arial" panose="020B0604020202020204" pitchFamily="34" charset="0"/>
                <a:ea typeface="Times New Roman" panose="02020603050405020304" pitchFamily="18" charset="0"/>
              </a:rPr>
              <a:t>is a very boisterous and active child. She cannot sit still for any length of time. She finds it difficult working in a group as she frequently wants to have her own way. She doesn’t like any changes to routines, and this can result in a ‘meltdown’. She can be aggressive towards others. She has very few friends but continually follows a particular boy around the playground. She loves cartoons. She is very good at </a:t>
            </a:r>
            <a:r>
              <a:rPr lang="en-US" sz="2400" dirty="0" err="1">
                <a:effectLst/>
                <a:latin typeface="Arial" panose="020B0604020202020204" pitchFamily="34" charset="0"/>
                <a:ea typeface="Times New Roman" panose="02020603050405020304" pitchFamily="18" charset="0"/>
              </a:rPr>
              <a:t>maths</a:t>
            </a:r>
            <a:r>
              <a:rPr lang="en-US" sz="2400" dirty="0">
                <a:effectLst/>
                <a:latin typeface="Arial" panose="020B0604020202020204" pitchFamily="34" charset="0"/>
                <a:ea typeface="Times New Roman" panose="02020603050405020304" pitchFamily="18" charset="0"/>
              </a:rPr>
              <a:t>. Her parents are very troubled by her </a:t>
            </a:r>
            <a:r>
              <a:rPr lang="en-US" sz="2400" dirty="0" err="1">
                <a:effectLst/>
                <a:latin typeface="Arial" panose="020B0604020202020204" pitchFamily="34" charset="0"/>
                <a:ea typeface="Times New Roman" panose="02020603050405020304" pitchFamily="18" charset="0"/>
              </a:rPr>
              <a:t>behaviour</a:t>
            </a:r>
            <a:r>
              <a:rPr lang="en-US" sz="2400" dirty="0">
                <a:effectLst/>
                <a:latin typeface="Arial" panose="020B0604020202020204" pitchFamily="34" charset="0"/>
                <a:ea typeface="Times New Roman" panose="02020603050405020304" pitchFamily="18" charset="0"/>
              </a:rPr>
              <a:t> at home. She would like to work in the film industry when she grows up. </a:t>
            </a:r>
            <a:endParaRPr lang="en-GB" sz="2400" dirty="0">
              <a:effectLst/>
              <a:latin typeface="Times New Roman" panose="02020603050405020304" pitchFamily="18" charset="0"/>
              <a:ea typeface="Times New Roman" panose="02020603050405020304" pitchFamily="18" charset="0"/>
            </a:endParaRPr>
          </a:p>
          <a:p>
            <a:endParaRPr lang="en-GB" sz="16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3F995477-9839-484E-ABA3-3E5A40555424}"/>
              </a:ext>
            </a:extLst>
          </p:cNvPr>
          <p:cNvSpPr>
            <a:spLocks noGrp="1"/>
          </p:cNvSpPr>
          <p:nvPr>
            <p:ph sz="half" idx="2"/>
          </p:nvPr>
        </p:nvSpPr>
        <p:spPr>
          <a:xfrm>
            <a:off x="8451604" y="1412489"/>
            <a:ext cx="3530845" cy="4363844"/>
          </a:xfrm>
        </p:spPr>
        <p:txBody>
          <a:bodyPr>
            <a:normAutofit fontScale="77500" lnSpcReduction="20000"/>
          </a:bodyPr>
          <a:lstStyle/>
          <a:p>
            <a:r>
              <a:rPr lang="en-GB" sz="2100" dirty="0">
                <a:latin typeface="Arial" panose="020B0604020202020204" pitchFamily="34" charset="0"/>
                <a:cs typeface="Arial" panose="020B0604020202020204" pitchFamily="34" charset="0"/>
              </a:rPr>
              <a:t>ELSA intervention</a:t>
            </a:r>
          </a:p>
          <a:p>
            <a:r>
              <a:rPr lang="en-GB" sz="2100" dirty="0">
                <a:latin typeface="Arial" panose="020B0604020202020204" pitchFamily="34" charset="0"/>
                <a:cs typeface="Arial" panose="020B0604020202020204" pitchFamily="34" charset="0"/>
              </a:rPr>
              <a:t>Zones of Regulations</a:t>
            </a:r>
          </a:p>
          <a:p>
            <a:r>
              <a:rPr lang="en-GB" sz="2100" dirty="0">
                <a:latin typeface="Arial" panose="020B0604020202020204" pitchFamily="34" charset="0"/>
                <a:cs typeface="Arial" panose="020B0604020202020204" pitchFamily="34" charset="0"/>
              </a:rPr>
              <a:t>Movement Breaks</a:t>
            </a:r>
          </a:p>
          <a:p>
            <a:r>
              <a:rPr lang="en-GB" sz="2100" dirty="0">
                <a:latin typeface="Arial" panose="020B0604020202020204" pitchFamily="34" charset="0"/>
                <a:cs typeface="Arial" panose="020B0604020202020204" pitchFamily="34" charset="0"/>
              </a:rPr>
              <a:t>Friendship Groups</a:t>
            </a:r>
          </a:p>
          <a:p>
            <a:r>
              <a:rPr lang="en-GB" sz="2100" dirty="0">
                <a:latin typeface="Arial" panose="020B0604020202020204" pitchFamily="34" charset="0"/>
                <a:cs typeface="Arial" panose="020B0604020202020204" pitchFamily="34" charset="0"/>
              </a:rPr>
              <a:t>Group work which involves modelling of turn taking</a:t>
            </a:r>
          </a:p>
          <a:p>
            <a:r>
              <a:rPr lang="en-GB" sz="2100" dirty="0">
                <a:latin typeface="Arial" panose="020B0604020202020204" pitchFamily="34" charset="0"/>
                <a:cs typeface="Arial" panose="020B0604020202020204" pitchFamily="34" charset="0"/>
              </a:rPr>
              <a:t>Cartoon Themed work/ Timetable</a:t>
            </a:r>
          </a:p>
          <a:p>
            <a:r>
              <a:rPr lang="en-GB" sz="2100" dirty="0">
                <a:latin typeface="Arial" panose="020B0604020202020204" pitchFamily="34" charset="0"/>
                <a:cs typeface="Arial" panose="020B0604020202020204" pitchFamily="34" charset="0"/>
              </a:rPr>
              <a:t>Visual Timetable</a:t>
            </a:r>
          </a:p>
          <a:p>
            <a:r>
              <a:rPr lang="en-GB" sz="2100" dirty="0">
                <a:latin typeface="Arial" panose="020B0604020202020204" pitchFamily="34" charset="0"/>
                <a:cs typeface="Arial" panose="020B0604020202020204" pitchFamily="34" charset="0"/>
              </a:rPr>
              <a:t>Change of plan- communicated in advance with CYP and Parent</a:t>
            </a:r>
          </a:p>
          <a:p>
            <a:r>
              <a:rPr lang="en-GB" sz="2100" dirty="0">
                <a:latin typeface="Arial" panose="020B0604020202020204" pitchFamily="34" charset="0"/>
                <a:cs typeface="Arial" panose="020B0604020202020204" pitchFamily="34" charset="0"/>
              </a:rPr>
              <a:t>Chunking of information</a:t>
            </a:r>
          </a:p>
          <a:p>
            <a:r>
              <a:rPr lang="en-GB" sz="2100" dirty="0">
                <a:latin typeface="Arial" panose="020B0604020202020204" pitchFamily="34" charset="0"/>
                <a:cs typeface="Arial" panose="020B0604020202020204" pitchFamily="34" charset="0"/>
              </a:rPr>
              <a:t>Parental meeting</a:t>
            </a:r>
          </a:p>
          <a:p>
            <a:r>
              <a:rPr lang="en-GB" sz="2100" dirty="0">
                <a:latin typeface="Arial" panose="020B0604020202020204" pitchFamily="34" charset="0"/>
                <a:cs typeface="Arial" panose="020B0604020202020204" pitchFamily="34" charset="0"/>
              </a:rPr>
              <a:t>Opportunities to explore Art/creative side</a:t>
            </a:r>
          </a:p>
          <a:p>
            <a:endParaRPr lang="en-GB" sz="1400" dirty="0"/>
          </a:p>
        </p:txBody>
      </p:sp>
      <p:pic>
        <p:nvPicPr>
          <p:cNvPr id="6" name="Picture 2" descr="Image result for hammersmith and fulham logo">
            <a:extLst>
              <a:ext uri="{FF2B5EF4-FFF2-40B4-BE49-F238E27FC236}">
                <a16:creationId xmlns:a16="http://schemas.microsoft.com/office/drawing/2014/main" id="{B7EEE4D5-25F2-4461-8855-B395FBD75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10172700" y="0"/>
            <a:ext cx="19431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7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72A5CF-5F5F-4F15-80CA-C7F12BCB7379}"/>
              </a:ext>
            </a:extLst>
          </p:cNvPr>
          <p:cNvSpPr/>
          <p:nvPr/>
        </p:nvSpPr>
        <p:spPr>
          <a:xfrm>
            <a:off x="0" y="0"/>
            <a:ext cx="3737389"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F9BAF75-2A9B-43ED-99D8-B214852347CB}"/>
              </a:ext>
            </a:extLst>
          </p:cNvPr>
          <p:cNvSpPr>
            <a:spLocks noGrp="1"/>
          </p:cNvSpPr>
          <p:nvPr>
            <p:ph type="title"/>
          </p:nvPr>
        </p:nvSpPr>
        <p:spPr>
          <a:xfrm>
            <a:off x="419099" y="1415277"/>
            <a:ext cx="2899189" cy="4363844"/>
          </a:xfrm>
        </p:spPr>
        <p:txBody>
          <a:bodyPr anchor="t">
            <a:normAutofit/>
          </a:bodyPr>
          <a:lstStyle/>
          <a:p>
            <a:r>
              <a:rPr lang="en-GB" sz="4000" dirty="0">
                <a:solidFill>
                  <a:schemeClr val="bg1"/>
                </a:solidFill>
                <a:latin typeface="Arial" panose="020B0604020202020204" pitchFamily="34" charset="0"/>
                <a:cs typeface="Arial" panose="020B0604020202020204" pitchFamily="34" charset="0"/>
              </a:rPr>
              <a:t>CYP2- Sensory and Physical      Pg 47-54</a:t>
            </a:r>
            <a:endParaRPr lang="en-GB" sz="3600" dirty="0">
              <a:solidFill>
                <a:schemeClr val="bg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327E2218-DE57-4EE8-8A48-AF20D2A20D21}"/>
              </a:ext>
            </a:extLst>
          </p:cNvPr>
          <p:cNvSpPr>
            <a:spLocks noGrp="1"/>
          </p:cNvSpPr>
          <p:nvPr>
            <p:ph sz="half" idx="1"/>
          </p:nvPr>
        </p:nvSpPr>
        <p:spPr>
          <a:xfrm>
            <a:off x="4380855" y="1412489"/>
            <a:ext cx="3427283" cy="4959736"/>
          </a:xfrm>
        </p:spPr>
        <p:txBody>
          <a:bodyPr>
            <a:normAutofit fontScale="92500" lnSpcReduction="10000"/>
          </a:bodyPr>
          <a:lstStyle/>
          <a:p>
            <a:r>
              <a:rPr lang="en-US" sz="2000" b="1" dirty="0">
                <a:effectLst/>
                <a:latin typeface="Arial" panose="020B0604020202020204" pitchFamily="34" charset="0"/>
                <a:ea typeface="Times New Roman" panose="02020603050405020304" pitchFamily="18" charset="0"/>
              </a:rPr>
              <a:t>Pupil </a:t>
            </a:r>
            <a:r>
              <a:rPr lang="en-US" sz="2000" dirty="0">
                <a:effectLst/>
                <a:latin typeface="Arial" panose="020B0604020202020204" pitchFamily="34" charset="0"/>
                <a:ea typeface="Times New Roman" panose="02020603050405020304" pitchFamily="18" charset="0"/>
              </a:rPr>
              <a:t>has a poor pencil grip. He is slow at writing and forms letters incorrectly. He cannot cut well with scissors. He is often clumsy and breaks things by accident. He struggles in PE and has difficulty with throwing and catching a ball. He has a great sense of fun and gets on well with others. He has helped in the Reception class where he enjoys helping the younger children. He likes books about history. He would like to be a grounds person at Fulham FC. </a:t>
            </a:r>
            <a:endParaRPr lang="en-GB" sz="2000" dirty="0">
              <a:effectLst/>
              <a:latin typeface="Times New Roman" panose="02020603050405020304" pitchFamily="18" charset="0"/>
              <a:ea typeface="Times New Roman" panose="02020603050405020304" pitchFamily="18" charset="0"/>
            </a:endParaRPr>
          </a:p>
          <a:p>
            <a:pPr marL="0" indent="0">
              <a:buNone/>
            </a:pPr>
            <a:endParaRPr lang="en-GB" sz="1600" dirty="0"/>
          </a:p>
        </p:txBody>
      </p:sp>
      <p:sp>
        <p:nvSpPr>
          <p:cNvPr id="5" name="Content Placeholder 4">
            <a:extLst>
              <a:ext uri="{FF2B5EF4-FFF2-40B4-BE49-F238E27FC236}">
                <a16:creationId xmlns:a16="http://schemas.microsoft.com/office/drawing/2014/main" id="{3F995477-9839-484E-ABA3-3E5A40555424}"/>
              </a:ext>
            </a:extLst>
          </p:cNvPr>
          <p:cNvSpPr>
            <a:spLocks noGrp="1"/>
          </p:cNvSpPr>
          <p:nvPr>
            <p:ph sz="half" idx="2"/>
          </p:nvPr>
        </p:nvSpPr>
        <p:spPr>
          <a:xfrm>
            <a:off x="8451604" y="1412489"/>
            <a:ext cx="3197701" cy="4363844"/>
          </a:xfrm>
        </p:spPr>
        <p:txBody>
          <a:bodyPr>
            <a:normAutofit fontScale="92500" lnSpcReduction="10000"/>
          </a:bodyPr>
          <a:lstStyle/>
          <a:p>
            <a:r>
              <a:rPr lang="en-GB" sz="1900" dirty="0">
                <a:latin typeface="Arial" panose="020B0604020202020204" pitchFamily="34" charset="0"/>
                <a:cs typeface="Arial" panose="020B0604020202020204" pitchFamily="34" charset="0"/>
              </a:rPr>
              <a:t>Handwriting Technique interventions</a:t>
            </a:r>
          </a:p>
          <a:p>
            <a:r>
              <a:rPr lang="en-GB" sz="1900" dirty="0">
                <a:latin typeface="Arial" panose="020B0604020202020204" pitchFamily="34" charset="0"/>
                <a:cs typeface="Arial" panose="020B0604020202020204" pitchFamily="34" charset="0"/>
              </a:rPr>
              <a:t>Specialist equipment-wobble cushion etc</a:t>
            </a:r>
          </a:p>
          <a:p>
            <a:r>
              <a:rPr lang="en-GB" sz="1900" dirty="0">
                <a:latin typeface="Arial" panose="020B0604020202020204" pitchFamily="34" charset="0"/>
                <a:cs typeface="Arial" panose="020B0604020202020204" pitchFamily="34" charset="0"/>
              </a:rPr>
              <a:t>Pen Grips</a:t>
            </a:r>
          </a:p>
          <a:p>
            <a:r>
              <a:rPr lang="en-GB" sz="1900" dirty="0">
                <a:latin typeface="Arial" panose="020B0604020202020204" pitchFamily="34" charset="0"/>
                <a:cs typeface="Arial" panose="020B0604020202020204" pitchFamily="34" charset="0"/>
              </a:rPr>
              <a:t>Right angle sitting positions</a:t>
            </a:r>
          </a:p>
          <a:p>
            <a:r>
              <a:rPr lang="en-GB" sz="1900" dirty="0">
                <a:latin typeface="Arial" panose="020B0604020202020204" pitchFamily="34" charset="0"/>
                <a:cs typeface="Arial" panose="020B0604020202020204" pitchFamily="34" charset="0"/>
              </a:rPr>
              <a:t>Scribe</a:t>
            </a:r>
          </a:p>
          <a:p>
            <a:r>
              <a:rPr lang="en-GB" sz="1900" dirty="0">
                <a:latin typeface="Arial" panose="020B0604020202020204" pitchFamily="34" charset="0"/>
                <a:cs typeface="Arial" panose="020B0604020202020204" pitchFamily="34" charset="0"/>
              </a:rPr>
              <a:t>Handwriting expectations</a:t>
            </a:r>
          </a:p>
          <a:p>
            <a:r>
              <a:rPr lang="en-GB" sz="1900" dirty="0">
                <a:latin typeface="Arial" panose="020B0604020202020204" pitchFamily="34" charset="0"/>
                <a:cs typeface="Arial" panose="020B0604020202020204" pitchFamily="34" charset="0"/>
              </a:rPr>
              <a:t>Laptop/</a:t>
            </a:r>
            <a:r>
              <a:rPr lang="en-GB" sz="1900" dirty="0" err="1">
                <a:latin typeface="Arial" panose="020B0604020202020204" pitchFamily="34" charset="0"/>
                <a:cs typeface="Arial" panose="020B0604020202020204" pitchFamily="34" charset="0"/>
              </a:rPr>
              <a:t>ipad</a:t>
            </a:r>
            <a:endParaRPr lang="en-GB" sz="1900" dirty="0">
              <a:latin typeface="Arial" panose="020B0604020202020204" pitchFamily="34" charset="0"/>
              <a:cs typeface="Arial" panose="020B0604020202020204" pitchFamily="34" charset="0"/>
            </a:endParaRPr>
          </a:p>
          <a:p>
            <a:r>
              <a:rPr lang="en-GB" sz="1900" dirty="0">
                <a:latin typeface="Arial" panose="020B0604020202020204" pitchFamily="34" charset="0"/>
                <a:cs typeface="Arial" panose="020B0604020202020204" pitchFamily="34" charset="0"/>
              </a:rPr>
              <a:t>Buddy System- movement to lesson early card</a:t>
            </a:r>
          </a:p>
          <a:p>
            <a:r>
              <a:rPr lang="en-GB" sz="1900" dirty="0">
                <a:latin typeface="Arial" panose="020B0604020202020204" pitchFamily="34" charset="0"/>
                <a:cs typeface="Arial" panose="020B0604020202020204" pitchFamily="34" charset="0"/>
              </a:rPr>
              <a:t>Parental meeting</a:t>
            </a:r>
          </a:p>
          <a:p>
            <a:r>
              <a:rPr lang="en-GB" sz="1900" dirty="0">
                <a:latin typeface="Arial" panose="020B0604020202020204" pitchFamily="34" charset="0"/>
                <a:cs typeface="Arial" panose="020B0604020202020204" pitchFamily="34" charset="0"/>
              </a:rPr>
              <a:t>Encouragement to Drama Club</a:t>
            </a:r>
          </a:p>
          <a:p>
            <a:endParaRPr lang="en-GB" sz="1400" dirty="0"/>
          </a:p>
        </p:txBody>
      </p:sp>
      <p:pic>
        <p:nvPicPr>
          <p:cNvPr id="6" name="Picture 2" descr="Image result for hammersmith and fulham logo">
            <a:extLst>
              <a:ext uri="{FF2B5EF4-FFF2-40B4-BE49-F238E27FC236}">
                <a16:creationId xmlns:a16="http://schemas.microsoft.com/office/drawing/2014/main" id="{B7EEE4D5-25F2-4461-8855-B395FBD75A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50" r="16464"/>
          <a:stretch/>
        </p:blipFill>
        <p:spPr bwMode="auto">
          <a:xfrm>
            <a:off x="10172700" y="0"/>
            <a:ext cx="19431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893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8725</TotalTime>
  <Words>1372</Words>
  <Application>Microsoft Office PowerPoint</Application>
  <PresentationFormat>Widescreen</PresentationFormat>
  <Paragraphs>93</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Bringing the Ordinarily Available Provision to Life</vt:lpstr>
      <vt:lpstr>PowerPoint Presentation</vt:lpstr>
      <vt:lpstr>CYP 1- Recommendation use pg20-31</vt:lpstr>
      <vt:lpstr>CYP2 Recommendation Pg 47-54</vt:lpstr>
      <vt:lpstr>CYP3 Recommendation use pg38-47</vt:lpstr>
      <vt:lpstr>CYP4- Recommendation use Pg 32-37</vt:lpstr>
      <vt:lpstr>Minimum Model Guidance from OAP</vt:lpstr>
      <vt:lpstr>CYP1- Communication and Interaction pg20-31</vt:lpstr>
      <vt:lpstr>CYP2- Sensory and Physical      Pg 47-54</vt:lpstr>
      <vt:lpstr>CYP3 Social, Emotional and Mental Health (SEMH)       pg 38-46</vt:lpstr>
      <vt:lpstr>CYP4- Cognition and Learning pg32-37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the Ordinarily Available Provision to Life</dc:title>
  <dc:creator>Bateman James: H&amp;F</dc:creator>
  <cp:lastModifiedBy>Bateman James: H&amp;F</cp:lastModifiedBy>
  <cp:revision>2</cp:revision>
  <dcterms:created xsi:type="dcterms:W3CDTF">2023-09-20T06:29:32Z</dcterms:created>
  <dcterms:modified xsi:type="dcterms:W3CDTF">2023-11-17T08:20:41Z</dcterms:modified>
</cp:coreProperties>
</file>