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 id="2147483720" r:id="rId6"/>
    <p:sldMasterId id="2147483756" r:id="rId7"/>
  </p:sldMasterIdLst>
  <p:notesMasterIdLst>
    <p:notesMasterId r:id="rId16"/>
  </p:notesMasterIdLst>
  <p:handoutMasterIdLst>
    <p:handoutMasterId r:id="rId17"/>
  </p:handoutMasterIdLst>
  <p:sldIdLst>
    <p:sldId id="425" r:id="rId8"/>
    <p:sldId id="334" r:id="rId9"/>
    <p:sldId id="419" r:id="rId10"/>
    <p:sldId id="420" r:id="rId11"/>
    <p:sldId id="421" r:id="rId12"/>
    <p:sldId id="423" r:id="rId13"/>
    <p:sldId id="424" r:id="rId14"/>
    <p:sldId id="414" r:id="rId15"/>
  </p:sldIdLst>
  <p:sldSz cx="9906000" cy="6858000" type="A4"/>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pos="172" userDrawn="1">
          <p15:clr>
            <a:srgbClr val="A4A3A4"/>
          </p15:clr>
        </p15:guide>
        <p15:guide id="3" pos="2893" userDrawn="1">
          <p15:clr>
            <a:srgbClr val="A4A3A4"/>
          </p15:clr>
        </p15:guide>
        <p15:guide id="4" pos="3347" userDrawn="1">
          <p15:clr>
            <a:srgbClr val="A4A3A4"/>
          </p15:clr>
        </p15:guide>
        <p15:guide id="5" pos="4005" userDrawn="1">
          <p15:clr>
            <a:srgbClr val="A4A3A4"/>
          </p15:clr>
        </p15:guide>
        <p15:guide id="6" pos="5932" userDrawn="1">
          <p15:clr>
            <a:srgbClr val="A4A3A4"/>
          </p15:clr>
        </p15:guide>
        <p15:guide id="7" pos="897" userDrawn="1">
          <p15:clr>
            <a:srgbClr val="A4A3A4"/>
          </p15:clr>
        </p15:guide>
        <p15:guide id="8" pos="829" userDrawn="1">
          <p15:clr>
            <a:srgbClr val="A4A3A4"/>
          </p15:clr>
        </p15:guide>
        <p15:guide id="9" pos="4073" userDrawn="1">
          <p15:clr>
            <a:srgbClr val="A4A3A4"/>
          </p15:clr>
        </p15:guide>
        <p15:guide id="10" pos="3664" userDrawn="1">
          <p15:clr>
            <a:srgbClr val="A4A3A4"/>
          </p15:clr>
        </p15:guide>
        <p15:guide id="11" pos="489" userDrawn="1">
          <p15:clr>
            <a:srgbClr val="A4A3A4"/>
          </p15:clr>
        </p15:guide>
        <p15:guide id="12" orient="horz" pos="259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E84413-CA93-3AAF-8086-8E0439100A8D}" name="Mackie, Moira: RBKC" initials="MMR" userId="S::Moira.Mackie@rbkc.gov.uk::ee78fbb6-4d26-4db1-8827-608076b9f4ef" providerId="AD"/>
  <p188:author id="{CC1CCD3D-C639-9F35-4067-E97D6F3DA6D4}" name="Graham, James: RBKC" initials="GJR" userId="S::James.Graham@rbkc.gov.uk::f2696a51-68be-490c-8c80-7d2703e6fb95" providerId="AD"/>
  <p188:author id="{FADA198C-21D4-7294-8CF3-48946A1900D4}" name="Mohamud, Sumeya: RBKC" initials="MSR" userId="S::Sumeya.Mohamud@rbkc.gov.uk::d169fcb0-e167-4206-a347-7397232992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tt Dalton" initials="MD" lastIdx="71" clrIdx="6">
    <p:extLst>
      <p:ext uri="{19B8F6BF-5375-455C-9EA6-DF929625EA0E}">
        <p15:presenceInfo xmlns:p15="http://schemas.microsoft.com/office/powerpoint/2012/main" userId="S::Matt.Dalton@mazars.co.uk::ff6c9c31-a3d0-4b04-ade6-216c0c5099e5" providerId="AD"/>
      </p:ext>
    </p:extLst>
  </p:cmAuthor>
  <p:cmAuthor id="1" name="Taegan Hale" initials="TH" lastIdx="3" clrIdx="0"/>
  <p:cmAuthor id="8" name="Kriti Mahajan" initials="KM" lastIdx="191" clrIdx="7">
    <p:extLst>
      <p:ext uri="{19B8F6BF-5375-455C-9EA6-DF929625EA0E}">
        <p15:presenceInfo xmlns:p15="http://schemas.microsoft.com/office/powerpoint/2012/main" userId="S::Kriti.Mahajan@mazars.co.uk::7357dfd2-1327-4b93-a353-23216809aab3" providerId="AD"/>
      </p:ext>
    </p:extLst>
  </p:cmAuthor>
  <p:cmAuthor id="2" name="Lee Newman" initials="LN" lastIdx="52" clrIdx="1">
    <p:extLst>
      <p:ext uri="{19B8F6BF-5375-455C-9EA6-DF929625EA0E}">
        <p15:presenceInfo xmlns:p15="http://schemas.microsoft.com/office/powerpoint/2012/main" userId="S-1-5-21-1085031214-1960408961-725345543-101334" providerId="AD"/>
      </p:ext>
    </p:extLst>
  </p:cmAuthor>
  <p:cmAuthor id="9" name="Lee Newman" initials="LN [2]" lastIdx="37" clrIdx="8">
    <p:extLst>
      <p:ext uri="{19B8F6BF-5375-455C-9EA6-DF929625EA0E}">
        <p15:presenceInfo xmlns:p15="http://schemas.microsoft.com/office/powerpoint/2012/main" userId="S::Lee.Newman@mazars.co.uk::8d92d4d0-7d51-48d4-86ff-a2b143dc5962" providerId="AD"/>
      </p:ext>
    </p:extLst>
  </p:cmAuthor>
  <p:cmAuthor id="3" name="Jessica Chen" initials="JC" lastIdx="1" clrIdx="2">
    <p:extLst>
      <p:ext uri="{19B8F6BF-5375-455C-9EA6-DF929625EA0E}">
        <p15:presenceInfo xmlns:p15="http://schemas.microsoft.com/office/powerpoint/2012/main" userId="S-1-5-21-1085031214-1960408961-725345543-150350" providerId="AD"/>
      </p:ext>
    </p:extLst>
  </p:cmAuthor>
  <p:cmAuthor id="10" name="Graham, James: RBKC" initials="GJR" lastIdx="27" clrIdx="9">
    <p:extLst>
      <p:ext uri="{19B8F6BF-5375-455C-9EA6-DF929625EA0E}">
        <p15:presenceInfo xmlns:p15="http://schemas.microsoft.com/office/powerpoint/2012/main" userId="S::James.Graham@rbkc.gov.uk::f2696a51-68be-490c-8c80-7d2703e6fb95" providerId="AD"/>
      </p:ext>
    </p:extLst>
  </p:cmAuthor>
  <p:cmAuthor id="4" name="Sana Bukhari" initials="SB" lastIdx="9" clrIdx="3">
    <p:extLst>
      <p:ext uri="{19B8F6BF-5375-455C-9EA6-DF929625EA0E}">
        <p15:presenceInfo xmlns:p15="http://schemas.microsoft.com/office/powerpoint/2012/main" userId="S-1-5-21-1085031214-1960408961-725345543-95898" providerId="AD"/>
      </p:ext>
    </p:extLst>
  </p:cmAuthor>
  <p:cmAuthor id="11" name="Naushad Ali" initials="NA" lastIdx="2" clrIdx="10">
    <p:extLst>
      <p:ext uri="{19B8F6BF-5375-455C-9EA6-DF929625EA0E}">
        <p15:presenceInfo xmlns:p15="http://schemas.microsoft.com/office/powerpoint/2012/main" userId="S::Naushad.Ali@mazars.co.uk::c2082e01-fefa-4fa6-982d-a3875d659eeb" providerId="AD"/>
      </p:ext>
    </p:extLst>
  </p:cmAuthor>
  <p:cmAuthor id="5" name="Vikesh Shah" initials="VS" lastIdx="17" clrIdx="4">
    <p:extLst>
      <p:ext uri="{19B8F6BF-5375-455C-9EA6-DF929625EA0E}">
        <p15:presenceInfo xmlns:p15="http://schemas.microsoft.com/office/powerpoint/2012/main" userId="S-1-5-21-1085031214-1960408961-725345543-173658" providerId="AD"/>
      </p:ext>
    </p:extLst>
  </p:cmAuthor>
  <p:cmAuthor id="6" name="Rhys Griffiths" initials="RG" lastIdx="13" clrIdx="5">
    <p:extLst>
      <p:ext uri="{19B8F6BF-5375-455C-9EA6-DF929625EA0E}">
        <p15:presenceInfo xmlns:p15="http://schemas.microsoft.com/office/powerpoint/2012/main" userId="S::Rhys.Griffiths@mazars.co.uk::4ed57dc0-9be1-4f27-8bd3-57e9d4d765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3E4875"/>
    <a:srgbClr val="777877"/>
    <a:srgbClr val="000000"/>
    <a:srgbClr val="323754"/>
    <a:srgbClr val="007EB2"/>
    <a:srgbClr val="328ED6"/>
    <a:srgbClr val="0070CD"/>
    <a:srgbClr val="038EA4"/>
    <a:srgbClr val="94A1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675" y="60"/>
      </p:cViewPr>
      <p:guideLst>
        <p:guide orient="horz" pos="1230"/>
        <p:guide pos="172"/>
        <p:guide pos="2893"/>
        <p:guide pos="3347"/>
        <p:guide pos="4005"/>
        <p:guide pos="5932"/>
        <p:guide pos="897"/>
        <p:guide pos="829"/>
        <p:guide pos="4073"/>
        <p:guide pos="3664"/>
        <p:guide pos="489"/>
        <p:guide orient="horz" pos="259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1DC114-2852-48E3-90F7-71C92D5C7ECF}"/>
              </a:ext>
            </a:extLst>
          </p:cNvPr>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en-GB"/>
          </a:p>
        </p:txBody>
      </p:sp>
      <p:sp>
        <p:nvSpPr>
          <p:cNvPr id="3" name="Date Placeholder 2">
            <a:extLst>
              <a:ext uri="{FF2B5EF4-FFF2-40B4-BE49-F238E27FC236}">
                <a16:creationId xmlns:a16="http://schemas.microsoft.com/office/drawing/2014/main" id="{20768F41-21CB-481D-9A04-CC552217A412}"/>
              </a:ext>
            </a:extLst>
          </p:cNvPr>
          <p:cNvSpPr>
            <a:spLocks noGrp="1"/>
          </p:cNvSpPr>
          <p:nvPr>
            <p:ph type="dt" sz="quarter" idx="1"/>
          </p:nvPr>
        </p:nvSpPr>
        <p:spPr>
          <a:xfrm>
            <a:off x="3809079" y="0"/>
            <a:ext cx="2914015" cy="490409"/>
          </a:xfrm>
          <a:prstGeom prst="rect">
            <a:avLst/>
          </a:prstGeom>
        </p:spPr>
        <p:txBody>
          <a:bodyPr vert="horz" lIns="91861" tIns="45930" rIns="91861" bIns="45930" rtlCol="0"/>
          <a:lstStyle>
            <a:lvl1pPr algn="r">
              <a:defRPr sz="1200"/>
            </a:lvl1pPr>
          </a:lstStyle>
          <a:p>
            <a:fld id="{8022AB4A-75E4-44B0-8398-875C73EA400A}" type="datetimeFigureOut">
              <a:rPr lang="en-GB" smtClean="0"/>
              <a:t>12/03/2025</a:t>
            </a:fld>
            <a:endParaRPr lang="en-GB"/>
          </a:p>
        </p:txBody>
      </p:sp>
      <p:sp>
        <p:nvSpPr>
          <p:cNvPr id="4" name="Footer Placeholder 3">
            <a:extLst>
              <a:ext uri="{FF2B5EF4-FFF2-40B4-BE49-F238E27FC236}">
                <a16:creationId xmlns:a16="http://schemas.microsoft.com/office/drawing/2014/main" id="{66224B8F-8B94-4C79-9822-A51FD338E63C}"/>
              </a:ext>
            </a:extLst>
          </p:cNvPr>
          <p:cNvSpPr>
            <a:spLocks noGrp="1"/>
          </p:cNvSpPr>
          <p:nvPr>
            <p:ph type="ftr" sz="quarter" idx="2"/>
          </p:nvPr>
        </p:nvSpPr>
        <p:spPr>
          <a:xfrm>
            <a:off x="0" y="9283831"/>
            <a:ext cx="2914015" cy="490408"/>
          </a:xfrm>
          <a:prstGeom prst="rect">
            <a:avLst/>
          </a:prstGeom>
        </p:spPr>
        <p:txBody>
          <a:bodyPr vert="horz" lIns="91861" tIns="45930" rIns="91861" bIns="4593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1822C03-F68D-4604-8D0C-9316D4042957}"/>
              </a:ext>
            </a:extLst>
          </p:cNvPr>
          <p:cNvSpPr>
            <a:spLocks noGrp="1"/>
          </p:cNvSpPr>
          <p:nvPr>
            <p:ph type="sldNum" sz="quarter" idx="3"/>
          </p:nvPr>
        </p:nvSpPr>
        <p:spPr>
          <a:xfrm>
            <a:off x="3809079" y="9283831"/>
            <a:ext cx="2914015" cy="490408"/>
          </a:xfrm>
          <a:prstGeom prst="rect">
            <a:avLst/>
          </a:prstGeom>
        </p:spPr>
        <p:txBody>
          <a:bodyPr vert="horz" lIns="91861" tIns="45930" rIns="91861" bIns="45930" rtlCol="0" anchor="b"/>
          <a:lstStyle>
            <a:lvl1pPr algn="r">
              <a:defRPr sz="1200"/>
            </a:lvl1pPr>
          </a:lstStyle>
          <a:p>
            <a:fld id="{2099EC99-70A0-4893-8059-691B55BA935C}" type="slidenum">
              <a:rPr lang="en-GB" smtClean="0"/>
              <a:t>‹#›</a:t>
            </a:fld>
            <a:endParaRPr lang="en-GB"/>
          </a:p>
        </p:txBody>
      </p:sp>
    </p:spTree>
    <p:extLst>
      <p:ext uri="{BB962C8B-B14F-4D97-AF65-F5344CB8AC3E}">
        <p14:creationId xmlns:p14="http://schemas.microsoft.com/office/powerpoint/2010/main" val="659076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8A3D35B0-4EB6-4AF9-80E8-792DBBFA87D4}" type="datetimeFigureOut">
              <a:rPr lang="en-GB" smtClean="0"/>
              <a:t>12/03/2025</a:t>
            </a:fld>
            <a:endParaRPr lang="en-GB"/>
          </a:p>
        </p:txBody>
      </p:sp>
      <p:sp>
        <p:nvSpPr>
          <p:cNvPr id="4" name="Slide Image Placeholder 3"/>
          <p:cNvSpPr>
            <a:spLocks noGrp="1" noRot="1" noChangeAspect="1"/>
          </p:cNvSpPr>
          <p:nvPr>
            <p:ph type="sldImg" idx="2"/>
          </p:nvPr>
        </p:nvSpPr>
        <p:spPr>
          <a:xfrm>
            <a:off x="979488" y="1222375"/>
            <a:ext cx="4765675" cy="3298825"/>
          </a:xfrm>
          <a:prstGeom prst="rect">
            <a:avLst/>
          </a:prstGeom>
          <a:noFill/>
          <a:ln w="12700">
            <a:solidFill>
              <a:prstClr val="black"/>
            </a:solidFill>
          </a:ln>
        </p:spPr>
        <p:txBody>
          <a:bodyPr vert="horz" lIns="91861" tIns="45930" rIns="91861" bIns="45930" rtlCol="0" anchor="ctr"/>
          <a:lstStyle/>
          <a:p>
            <a:endParaRPr lang="en-GB"/>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B3D114D2-842B-4CDF-B49B-C6C5A35452F3}" type="slidenum">
              <a:rPr lang="en-GB" smtClean="0"/>
              <a:t>‹#›</a:t>
            </a:fld>
            <a:endParaRPr lang="en-GB"/>
          </a:p>
        </p:txBody>
      </p:sp>
    </p:spTree>
    <p:extLst>
      <p:ext uri="{BB962C8B-B14F-4D97-AF65-F5344CB8AC3E}">
        <p14:creationId xmlns:p14="http://schemas.microsoft.com/office/powerpoint/2010/main" val="415094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D114D2-842B-4CDF-B49B-C6C5A35452F3}" type="slidenum">
              <a:rPr lang="en-GB" smtClean="0"/>
              <a:t>2</a:t>
            </a:fld>
            <a:endParaRPr lang="en-GB"/>
          </a:p>
        </p:txBody>
      </p:sp>
    </p:spTree>
    <p:extLst>
      <p:ext uri="{BB962C8B-B14F-4D97-AF65-F5344CB8AC3E}">
        <p14:creationId xmlns:p14="http://schemas.microsoft.com/office/powerpoint/2010/main" val="245968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D114D2-842B-4CDF-B49B-C6C5A35452F3}" type="slidenum">
              <a:rPr lang="en-GB" smtClean="0"/>
              <a:t>7</a:t>
            </a:fld>
            <a:endParaRPr lang="en-GB"/>
          </a:p>
        </p:txBody>
      </p:sp>
    </p:spTree>
    <p:extLst>
      <p:ext uri="{BB962C8B-B14F-4D97-AF65-F5344CB8AC3E}">
        <p14:creationId xmlns:p14="http://schemas.microsoft.com/office/powerpoint/2010/main" val="382842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D114D2-842B-4CDF-B49B-C6C5A35452F3}" type="slidenum">
              <a:rPr lang="en-GB" smtClean="0"/>
              <a:t>8</a:t>
            </a:fld>
            <a:endParaRPr lang="en-GB"/>
          </a:p>
        </p:txBody>
      </p:sp>
    </p:spTree>
    <p:extLst>
      <p:ext uri="{BB962C8B-B14F-4D97-AF65-F5344CB8AC3E}">
        <p14:creationId xmlns:p14="http://schemas.microsoft.com/office/powerpoint/2010/main" val="276104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F2CC2D-9CE4-4B63-9077-9783458A52D8}"/>
              </a:ext>
            </a:extLst>
          </p:cNvPr>
          <p:cNvSpPr/>
          <p:nvPr userDrawn="1"/>
        </p:nvSpPr>
        <p:spPr>
          <a:xfrm>
            <a:off x="790114" y="2139520"/>
            <a:ext cx="8262000" cy="2160000"/>
          </a:xfrm>
          <a:prstGeom prst="rect">
            <a:avLst/>
          </a:prstGeom>
          <a:solidFill>
            <a:schemeClr val="bg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3FF084D-E50E-4736-A956-0DE3175B5E63}"/>
              </a:ext>
            </a:extLst>
          </p:cNvPr>
          <p:cNvSpPr>
            <a:spLocks noGrp="1"/>
          </p:cNvSpPr>
          <p:nvPr>
            <p:ph type="ctrTitle"/>
          </p:nvPr>
        </p:nvSpPr>
        <p:spPr>
          <a:xfrm>
            <a:off x="866774" y="2537927"/>
            <a:ext cx="8172452" cy="1349829"/>
          </a:xfrm>
          <a:noFill/>
        </p:spPr>
        <p:txBody>
          <a:bodyPr lIns="828000" tIns="144000" rIns="360000" bIns="54000" anchor="ctr" anchorCtr="0">
            <a:noAutofit/>
          </a:bodyPr>
          <a:lstStyle>
            <a:lvl1pPr algn="l">
              <a:lnSpc>
                <a:spcPct val="88000"/>
              </a:lnSpc>
              <a:defRPr sz="6000">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70082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adline blue">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45158B-AB9B-4ACB-B9ED-86FA90337ED1}"/>
              </a:ext>
            </a:extLst>
          </p:cNvPr>
          <p:cNvSpPr>
            <a:spLocks noGrp="1"/>
          </p:cNvSpPr>
          <p:nvPr>
            <p:ph type="dt" sz="half" idx="10"/>
          </p:nvPr>
        </p:nvSpPr>
        <p:spPr/>
        <p:txBody>
          <a:bodyPr/>
          <a:lstStyle>
            <a:lvl1pPr>
              <a:defRPr>
                <a:solidFill>
                  <a:schemeClr val="bg1"/>
                </a:solidFill>
              </a:defRPr>
            </a:lvl1pPr>
          </a:lstStyle>
          <a:p>
            <a:r>
              <a:rPr lang="en-US"/>
              <a:t>Thursday, 22 June 2017</a:t>
            </a:r>
            <a:endParaRPr lang="en-GB"/>
          </a:p>
        </p:txBody>
      </p:sp>
      <p:sp>
        <p:nvSpPr>
          <p:cNvPr id="4" name="Footer Placeholder 3">
            <a:extLst>
              <a:ext uri="{FF2B5EF4-FFF2-40B4-BE49-F238E27FC236}">
                <a16:creationId xmlns:a16="http://schemas.microsoft.com/office/drawing/2014/main" id="{17B2C444-06D4-485D-88DF-D669B9847B0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1EBF9576-0413-4485-A08A-1FE919D62080}"/>
              </a:ext>
            </a:extLst>
          </p:cNvPr>
          <p:cNvSpPr>
            <a:spLocks noGrp="1"/>
          </p:cNvSpPr>
          <p:nvPr>
            <p:ph type="sldNum" sz="quarter" idx="12"/>
          </p:nvPr>
        </p:nvSpPr>
        <p:spPr/>
        <p:txBody>
          <a:bodyPr/>
          <a:lstStyle>
            <a:lvl1pPr>
              <a:defRPr>
                <a:solidFill>
                  <a:schemeClr val="bg1"/>
                </a:solidFill>
              </a:defRPr>
            </a:lvl1pPr>
          </a:lstStyle>
          <a:p>
            <a:fld id="{633758F2-4398-4592-A0DE-9A6421C9464F}" type="slidenum">
              <a:rPr lang="en-GB" smtClean="0"/>
              <a:pPr/>
              <a:t>‹#›</a:t>
            </a:fld>
            <a:endParaRPr lang="en-GB"/>
          </a:p>
        </p:txBody>
      </p:sp>
      <p:sp>
        <p:nvSpPr>
          <p:cNvPr id="7" name="Text Placeholder 6">
            <a:extLst>
              <a:ext uri="{FF2B5EF4-FFF2-40B4-BE49-F238E27FC236}">
                <a16:creationId xmlns:a16="http://schemas.microsoft.com/office/drawing/2014/main" id="{5F362A7D-B734-4E51-9411-D10651156F69}"/>
              </a:ext>
            </a:extLst>
          </p:cNvPr>
          <p:cNvSpPr>
            <a:spLocks noGrp="1"/>
          </p:cNvSpPr>
          <p:nvPr>
            <p:ph type="body" sz="quarter" idx="13"/>
          </p:nvPr>
        </p:nvSpPr>
        <p:spPr>
          <a:xfrm>
            <a:off x="250296" y="860875"/>
            <a:ext cx="9401863" cy="5136253"/>
          </a:xfrm>
        </p:spPr>
        <p:txBody>
          <a:bodyPr anchor="ctr">
            <a:normAutofit/>
          </a:bodyPr>
          <a:lstStyle>
            <a:lvl1pPr marL="0" indent="0" algn="ctr">
              <a:buNone/>
              <a:defRPr sz="4400">
                <a:solidFill>
                  <a:schemeClr val="bg1"/>
                </a:solidFill>
              </a:defRPr>
            </a:lvl1pPr>
            <a:lvl2pPr marL="177800" indent="0" algn="l">
              <a:buNone/>
              <a:defRPr sz="4400">
                <a:solidFill>
                  <a:schemeClr val="bg1"/>
                </a:solidFill>
              </a:defRPr>
            </a:lvl2pPr>
            <a:lvl3pPr marL="363538" indent="0" algn="l">
              <a:buNone/>
              <a:defRPr sz="4400">
                <a:solidFill>
                  <a:schemeClr val="bg1"/>
                </a:solidFill>
              </a:defRPr>
            </a:lvl3pPr>
            <a:lvl4pPr marL="541338" indent="0" algn="l">
              <a:buNone/>
              <a:defRPr sz="4400">
                <a:solidFill>
                  <a:schemeClr val="bg1"/>
                </a:solidFill>
              </a:defRPr>
            </a:lvl4pPr>
            <a:lvl5pPr marL="719138" indent="0" algn="l">
              <a:buNone/>
              <a:defRPr sz="4400">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CB289156-C256-463A-8093-AB937E151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18925496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4C0C-1BA9-4BE7-8716-082C8A620155}"/>
              </a:ext>
            </a:extLst>
          </p:cNvPr>
          <p:cNvSpPr>
            <a:spLocks noGrp="1"/>
          </p:cNvSpPr>
          <p:nvPr>
            <p:ph type="body" idx="1"/>
          </p:nvPr>
        </p:nvSpPr>
        <p:spPr>
          <a:xfrm>
            <a:off x="250296" y="1857376"/>
            <a:ext cx="4622734" cy="814387"/>
          </a:xfrm>
          <a:solidFill>
            <a:schemeClr val="tx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C4C39-D732-4F0B-BA34-BF5305D29D62}"/>
              </a:ext>
            </a:extLst>
          </p:cNvPr>
          <p:cNvSpPr>
            <a:spLocks noGrp="1"/>
          </p:cNvSpPr>
          <p:nvPr>
            <p:ph sz="half" idx="2"/>
          </p:nvPr>
        </p:nvSpPr>
        <p:spPr>
          <a:xfrm>
            <a:off x="250296" y="2838449"/>
            <a:ext cx="4630275" cy="3351214"/>
          </a:xfrm>
        </p:spPr>
        <p:txBody>
          <a:bodyPr/>
          <a:lstStyle>
            <a:lvl1pPr>
              <a:buClr>
                <a:schemeClr val="accent3"/>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9BFC1-7B80-49CD-8361-6DE4BF79A60E}"/>
              </a:ext>
            </a:extLst>
          </p:cNvPr>
          <p:cNvSpPr>
            <a:spLocks noGrp="1"/>
          </p:cNvSpPr>
          <p:nvPr>
            <p:ph type="body" sz="quarter" idx="3"/>
          </p:nvPr>
        </p:nvSpPr>
        <p:spPr>
          <a:xfrm>
            <a:off x="5014913" y="1857376"/>
            <a:ext cx="4630275" cy="814387"/>
          </a:xfrm>
          <a:solidFill>
            <a:schemeClr val="tx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F80BC-A9C4-48BF-8AB6-2DECA5E558E8}"/>
              </a:ext>
            </a:extLst>
          </p:cNvPr>
          <p:cNvSpPr>
            <a:spLocks noGrp="1"/>
          </p:cNvSpPr>
          <p:nvPr>
            <p:ph sz="quarter" idx="4"/>
          </p:nvPr>
        </p:nvSpPr>
        <p:spPr>
          <a:xfrm>
            <a:off x="5014913" y="2838449"/>
            <a:ext cx="4630275" cy="3351214"/>
          </a:xfrm>
        </p:spPr>
        <p:txBody>
          <a:bodyPr/>
          <a:lstStyle>
            <a:lvl1pPr>
              <a:buClr>
                <a:schemeClr val="accent3"/>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E757B5-8F4C-477C-A982-2F2517946585}"/>
              </a:ext>
            </a:extLst>
          </p:cNvPr>
          <p:cNvSpPr>
            <a:spLocks noGrp="1"/>
          </p:cNvSpPr>
          <p:nvPr>
            <p:ph type="dt" sz="half" idx="10"/>
          </p:nvPr>
        </p:nvSpPr>
        <p:spPr/>
        <p:txBody>
          <a:bodyPr/>
          <a:lstStyle/>
          <a:p>
            <a:r>
              <a:rPr lang="en-US"/>
              <a:t>Thursday, 22 June 2017</a:t>
            </a:r>
            <a:endParaRPr lang="en-GB"/>
          </a:p>
        </p:txBody>
      </p:sp>
      <p:sp>
        <p:nvSpPr>
          <p:cNvPr id="8" name="Footer Placeholder 7">
            <a:extLst>
              <a:ext uri="{FF2B5EF4-FFF2-40B4-BE49-F238E27FC236}">
                <a16:creationId xmlns:a16="http://schemas.microsoft.com/office/drawing/2014/main" id="{DDC11B1C-0EB5-48E8-9C5E-31B1C6C59385}"/>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081EF1E-D8BC-471F-AE35-2318D4496B82}"/>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t>‹#›</a:t>
            </a:fld>
            <a:endParaRPr lang="en-GB"/>
          </a:p>
        </p:txBody>
      </p:sp>
      <p:sp>
        <p:nvSpPr>
          <p:cNvPr id="10" name="Title 9">
            <a:extLst>
              <a:ext uri="{FF2B5EF4-FFF2-40B4-BE49-F238E27FC236}">
                <a16:creationId xmlns:a16="http://schemas.microsoft.com/office/drawing/2014/main" id="{6202D0B3-7DCB-4C1E-83A6-18805CA70D24}"/>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11" name="Rectangle 10">
            <a:extLst>
              <a:ext uri="{FF2B5EF4-FFF2-40B4-BE49-F238E27FC236}">
                <a16:creationId xmlns:a16="http://schemas.microsoft.com/office/drawing/2014/main" id="{3F59553F-B3C9-4676-94B4-E00BE4DB56D8}"/>
              </a:ext>
            </a:extLst>
          </p:cNvPr>
          <p:cNvSpPr/>
          <p:nvPr userDrawn="1"/>
        </p:nvSpPr>
        <p:spPr>
          <a:xfrm>
            <a:off x="0" y="771525"/>
            <a:ext cx="250296" cy="4762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4783539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redentials -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31B7-A418-4AF9-A08A-8938AA6C4820}"/>
              </a:ext>
            </a:extLst>
          </p:cNvPr>
          <p:cNvSpPr>
            <a:spLocks noGrp="1"/>
          </p:cNvSpPr>
          <p:nvPr>
            <p:ph type="title"/>
          </p:nvPr>
        </p:nvSpPr>
        <p:spPr>
          <a:xfrm>
            <a:off x="253841" y="365126"/>
            <a:ext cx="9398318"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1BAD3E-5066-4A4E-9656-F21068232C79}"/>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2FA93FF-73A8-4874-A273-8A51320EDBE5}"/>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2CCEB6F-53C3-402B-9812-51D3A3A0ED74}"/>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1E13787E-9AF2-4869-BEE1-8C50DE4173CA}"/>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Picture Placeholder 8">
            <a:extLst>
              <a:ext uri="{FF2B5EF4-FFF2-40B4-BE49-F238E27FC236}">
                <a16:creationId xmlns:a16="http://schemas.microsoft.com/office/drawing/2014/main" id="{D6AD8346-DAD9-4790-97E1-0186BDA2ED92}"/>
              </a:ext>
            </a:extLst>
          </p:cNvPr>
          <p:cNvSpPr>
            <a:spLocks noGrp="1"/>
          </p:cNvSpPr>
          <p:nvPr>
            <p:ph type="pic" sz="quarter" idx="13"/>
          </p:nvPr>
        </p:nvSpPr>
        <p:spPr>
          <a:xfrm>
            <a:off x="250230" y="2097087"/>
            <a:ext cx="2281500" cy="1220400"/>
          </a:xfrm>
          <a:noFill/>
        </p:spPr>
        <p:txBody>
          <a:bodyPr/>
          <a:lstStyle>
            <a:lvl1pPr>
              <a:defRPr lang="en-GB"/>
            </a:lvl1pPr>
          </a:lstStyle>
          <a:p>
            <a:r>
              <a:rPr lang="en-US"/>
              <a:t>Click icon to add picture</a:t>
            </a:r>
            <a:endParaRPr lang="en-GB"/>
          </a:p>
        </p:txBody>
      </p:sp>
      <p:sp>
        <p:nvSpPr>
          <p:cNvPr id="10" name="Picture Placeholder 8">
            <a:extLst>
              <a:ext uri="{FF2B5EF4-FFF2-40B4-BE49-F238E27FC236}">
                <a16:creationId xmlns:a16="http://schemas.microsoft.com/office/drawing/2014/main" id="{C1F5CD31-CCA2-4529-843E-1A3718B1D33E}"/>
              </a:ext>
            </a:extLst>
          </p:cNvPr>
          <p:cNvSpPr>
            <a:spLocks noGrp="1"/>
          </p:cNvSpPr>
          <p:nvPr>
            <p:ph type="pic" sz="quarter" idx="14"/>
          </p:nvPr>
        </p:nvSpPr>
        <p:spPr>
          <a:xfrm>
            <a:off x="2623706" y="2097087"/>
            <a:ext cx="2281500" cy="1220400"/>
          </a:xfrm>
          <a:noFill/>
        </p:spPr>
        <p:txBody>
          <a:bodyPr/>
          <a:lstStyle>
            <a:lvl1pPr>
              <a:defRPr lang="en-GB"/>
            </a:lvl1pPr>
          </a:lstStyle>
          <a:p>
            <a:r>
              <a:rPr lang="en-US"/>
              <a:t>Click icon to add picture</a:t>
            </a:r>
            <a:endParaRPr lang="en-GB"/>
          </a:p>
        </p:txBody>
      </p:sp>
      <p:sp>
        <p:nvSpPr>
          <p:cNvPr id="11" name="Picture Placeholder 8">
            <a:extLst>
              <a:ext uri="{FF2B5EF4-FFF2-40B4-BE49-F238E27FC236}">
                <a16:creationId xmlns:a16="http://schemas.microsoft.com/office/drawing/2014/main" id="{91589262-A651-4E10-9ACB-771BC58F0EA7}"/>
              </a:ext>
            </a:extLst>
          </p:cNvPr>
          <p:cNvSpPr>
            <a:spLocks noGrp="1"/>
          </p:cNvSpPr>
          <p:nvPr>
            <p:ph type="pic" sz="quarter" idx="15"/>
          </p:nvPr>
        </p:nvSpPr>
        <p:spPr>
          <a:xfrm>
            <a:off x="4997183" y="2097087"/>
            <a:ext cx="2281500" cy="1220400"/>
          </a:xfrm>
          <a:noFill/>
        </p:spPr>
        <p:txBody>
          <a:bodyPr/>
          <a:lstStyle>
            <a:lvl1pPr>
              <a:defRPr lang="en-GB"/>
            </a:lvl1pPr>
          </a:lstStyle>
          <a:p>
            <a:r>
              <a:rPr lang="en-US"/>
              <a:t>Click icon to add picture</a:t>
            </a:r>
            <a:endParaRPr lang="en-GB"/>
          </a:p>
        </p:txBody>
      </p:sp>
      <p:sp>
        <p:nvSpPr>
          <p:cNvPr id="12" name="Picture Placeholder 8">
            <a:extLst>
              <a:ext uri="{FF2B5EF4-FFF2-40B4-BE49-F238E27FC236}">
                <a16:creationId xmlns:a16="http://schemas.microsoft.com/office/drawing/2014/main" id="{3D4B7AE6-BBCE-408D-9EF0-B5598FA71D98}"/>
              </a:ext>
            </a:extLst>
          </p:cNvPr>
          <p:cNvSpPr>
            <a:spLocks noGrp="1"/>
          </p:cNvSpPr>
          <p:nvPr>
            <p:ph type="pic" sz="quarter" idx="16"/>
          </p:nvPr>
        </p:nvSpPr>
        <p:spPr>
          <a:xfrm>
            <a:off x="7370659" y="2097087"/>
            <a:ext cx="2281500" cy="1220400"/>
          </a:xfrm>
          <a:noFill/>
        </p:spPr>
        <p:txBody>
          <a:bodyPr/>
          <a:lstStyle>
            <a:lvl1pPr>
              <a:defRPr lang="en-GB"/>
            </a:lvl1pPr>
          </a:lstStyle>
          <a:p>
            <a:r>
              <a:rPr lang="en-US"/>
              <a:t>Click icon to add picture</a:t>
            </a:r>
            <a:endParaRPr lang="en-GB"/>
          </a:p>
        </p:txBody>
      </p:sp>
      <p:sp>
        <p:nvSpPr>
          <p:cNvPr id="15" name="Picture Placeholder 8">
            <a:extLst>
              <a:ext uri="{FF2B5EF4-FFF2-40B4-BE49-F238E27FC236}">
                <a16:creationId xmlns:a16="http://schemas.microsoft.com/office/drawing/2014/main" id="{190875E2-ED15-4908-A130-D9AB26D3CB07}"/>
              </a:ext>
            </a:extLst>
          </p:cNvPr>
          <p:cNvSpPr>
            <a:spLocks noGrp="1"/>
          </p:cNvSpPr>
          <p:nvPr>
            <p:ph type="pic" sz="quarter" idx="19"/>
          </p:nvPr>
        </p:nvSpPr>
        <p:spPr>
          <a:xfrm>
            <a:off x="250231" y="3440900"/>
            <a:ext cx="2281500" cy="1220400"/>
          </a:xfrm>
          <a:noFill/>
        </p:spPr>
        <p:txBody>
          <a:bodyPr/>
          <a:lstStyle>
            <a:lvl1pPr>
              <a:defRPr lang="en-GB"/>
            </a:lvl1pPr>
          </a:lstStyle>
          <a:p>
            <a:r>
              <a:rPr lang="en-US"/>
              <a:t>Click icon to add picture</a:t>
            </a:r>
            <a:endParaRPr lang="en-GB"/>
          </a:p>
        </p:txBody>
      </p:sp>
      <p:sp>
        <p:nvSpPr>
          <p:cNvPr id="16" name="Picture Placeholder 8">
            <a:extLst>
              <a:ext uri="{FF2B5EF4-FFF2-40B4-BE49-F238E27FC236}">
                <a16:creationId xmlns:a16="http://schemas.microsoft.com/office/drawing/2014/main" id="{3C5F368E-895E-4D9F-A246-9829CBEB9D94}"/>
              </a:ext>
            </a:extLst>
          </p:cNvPr>
          <p:cNvSpPr>
            <a:spLocks noGrp="1"/>
          </p:cNvSpPr>
          <p:nvPr>
            <p:ph type="pic" sz="quarter" idx="20"/>
          </p:nvPr>
        </p:nvSpPr>
        <p:spPr>
          <a:xfrm>
            <a:off x="2623706" y="3440900"/>
            <a:ext cx="2281500" cy="1220400"/>
          </a:xfrm>
          <a:noFill/>
        </p:spPr>
        <p:txBody>
          <a:bodyPr/>
          <a:lstStyle>
            <a:lvl1pPr>
              <a:defRPr lang="en-GB"/>
            </a:lvl1pPr>
          </a:lstStyle>
          <a:p>
            <a:r>
              <a:rPr lang="en-US"/>
              <a:t>Click icon to add picture</a:t>
            </a:r>
            <a:endParaRPr lang="en-GB"/>
          </a:p>
        </p:txBody>
      </p:sp>
      <p:sp>
        <p:nvSpPr>
          <p:cNvPr id="17" name="Picture Placeholder 8">
            <a:extLst>
              <a:ext uri="{FF2B5EF4-FFF2-40B4-BE49-F238E27FC236}">
                <a16:creationId xmlns:a16="http://schemas.microsoft.com/office/drawing/2014/main" id="{A6655AE8-2788-4373-887E-50718448B8DB}"/>
              </a:ext>
            </a:extLst>
          </p:cNvPr>
          <p:cNvSpPr>
            <a:spLocks noGrp="1"/>
          </p:cNvSpPr>
          <p:nvPr>
            <p:ph type="pic" sz="quarter" idx="21"/>
          </p:nvPr>
        </p:nvSpPr>
        <p:spPr>
          <a:xfrm>
            <a:off x="4997182" y="3440900"/>
            <a:ext cx="2281500" cy="1220400"/>
          </a:xfrm>
          <a:noFill/>
        </p:spPr>
        <p:txBody>
          <a:bodyPr/>
          <a:lstStyle>
            <a:lvl1pPr>
              <a:defRPr lang="en-GB"/>
            </a:lvl1pPr>
          </a:lstStyle>
          <a:p>
            <a:r>
              <a:rPr lang="en-US"/>
              <a:t>Click icon to add picture</a:t>
            </a:r>
            <a:endParaRPr lang="en-GB"/>
          </a:p>
        </p:txBody>
      </p:sp>
      <p:sp>
        <p:nvSpPr>
          <p:cNvPr id="18" name="Picture Placeholder 8">
            <a:extLst>
              <a:ext uri="{FF2B5EF4-FFF2-40B4-BE49-F238E27FC236}">
                <a16:creationId xmlns:a16="http://schemas.microsoft.com/office/drawing/2014/main" id="{236CD2DE-EB49-4D15-9BF4-99300BBAF39F}"/>
              </a:ext>
            </a:extLst>
          </p:cNvPr>
          <p:cNvSpPr>
            <a:spLocks noGrp="1"/>
          </p:cNvSpPr>
          <p:nvPr>
            <p:ph type="pic" sz="quarter" idx="22"/>
          </p:nvPr>
        </p:nvSpPr>
        <p:spPr>
          <a:xfrm>
            <a:off x="7370659" y="3440900"/>
            <a:ext cx="2281500" cy="1220400"/>
          </a:xfrm>
          <a:noFill/>
        </p:spPr>
        <p:txBody>
          <a:bodyPr/>
          <a:lstStyle>
            <a:lvl1pPr>
              <a:defRPr lang="en-GB"/>
            </a:lvl1pPr>
          </a:lstStyle>
          <a:p>
            <a:r>
              <a:rPr lang="en-US"/>
              <a:t>Click icon to add picture</a:t>
            </a:r>
            <a:endParaRPr lang="en-GB"/>
          </a:p>
        </p:txBody>
      </p:sp>
      <p:sp>
        <p:nvSpPr>
          <p:cNvPr id="21" name="Picture Placeholder 8">
            <a:extLst>
              <a:ext uri="{FF2B5EF4-FFF2-40B4-BE49-F238E27FC236}">
                <a16:creationId xmlns:a16="http://schemas.microsoft.com/office/drawing/2014/main" id="{5ACA1C4C-D01E-467E-9F38-D9C47D545D59}"/>
              </a:ext>
            </a:extLst>
          </p:cNvPr>
          <p:cNvSpPr>
            <a:spLocks noGrp="1"/>
          </p:cNvSpPr>
          <p:nvPr>
            <p:ph type="pic" sz="quarter" idx="25"/>
          </p:nvPr>
        </p:nvSpPr>
        <p:spPr>
          <a:xfrm>
            <a:off x="250231" y="4784713"/>
            <a:ext cx="2281500" cy="1220400"/>
          </a:xfrm>
          <a:noFill/>
        </p:spPr>
        <p:txBody>
          <a:bodyPr/>
          <a:lstStyle>
            <a:lvl1pPr>
              <a:defRPr lang="en-GB"/>
            </a:lvl1pPr>
          </a:lstStyle>
          <a:p>
            <a:r>
              <a:rPr lang="en-US"/>
              <a:t>Click icon to add picture</a:t>
            </a:r>
            <a:endParaRPr lang="en-GB"/>
          </a:p>
        </p:txBody>
      </p:sp>
      <p:sp>
        <p:nvSpPr>
          <p:cNvPr id="22" name="Picture Placeholder 8">
            <a:extLst>
              <a:ext uri="{FF2B5EF4-FFF2-40B4-BE49-F238E27FC236}">
                <a16:creationId xmlns:a16="http://schemas.microsoft.com/office/drawing/2014/main" id="{09228107-2316-40C3-BEF0-7B3FE8EBFF55}"/>
              </a:ext>
            </a:extLst>
          </p:cNvPr>
          <p:cNvSpPr>
            <a:spLocks noGrp="1"/>
          </p:cNvSpPr>
          <p:nvPr>
            <p:ph type="pic" sz="quarter" idx="26"/>
          </p:nvPr>
        </p:nvSpPr>
        <p:spPr>
          <a:xfrm>
            <a:off x="2623706" y="4784713"/>
            <a:ext cx="2281500" cy="1220400"/>
          </a:xfrm>
          <a:noFill/>
        </p:spPr>
        <p:txBody>
          <a:bodyPr/>
          <a:lstStyle>
            <a:lvl1pPr>
              <a:defRPr lang="en-GB"/>
            </a:lvl1pPr>
          </a:lstStyle>
          <a:p>
            <a:r>
              <a:rPr lang="en-US"/>
              <a:t>Click icon to add picture</a:t>
            </a:r>
            <a:endParaRPr lang="en-GB"/>
          </a:p>
        </p:txBody>
      </p:sp>
      <p:sp>
        <p:nvSpPr>
          <p:cNvPr id="23" name="Picture Placeholder 8">
            <a:extLst>
              <a:ext uri="{FF2B5EF4-FFF2-40B4-BE49-F238E27FC236}">
                <a16:creationId xmlns:a16="http://schemas.microsoft.com/office/drawing/2014/main" id="{638D1C5E-B8D0-495F-A44B-9A194D1A8F10}"/>
              </a:ext>
            </a:extLst>
          </p:cNvPr>
          <p:cNvSpPr>
            <a:spLocks noGrp="1"/>
          </p:cNvSpPr>
          <p:nvPr>
            <p:ph type="pic" sz="quarter" idx="27"/>
          </p:nvPr>
        </p:nvSpPr>
        <p:spPr>
          <a:xfrm>
            <a:off x="4997182" y="4784713"/>
            <a:ext cx="2281500" cy="1220400"/>
          </a:xfrm>
          <a:noFill/>
        </p:spPr>
        <p:txBody>
          <a:bodyPr/>
          <a:lstStyle>
            <a:lvl1pPr>
              <a:defRPr lang="en-GB"/>
            </a:lvl1pPr>
          </a:lstStyle>
          <a:p>
            <a:r>
              <a:rPr lang="en-US"/>
              <a:t>Click icon to add picture</a:t>
            </a:r>
            <a:endParaRPr lang="en-GB"/>
          </a:p>
        </p:txBody>
      </p:sp>
      <p:sp>
        <p:nvSpPr>
          <p:cNvPr id="24" name="Picture Placeholder 8">
            <a:extLst>
              <a:ext uri="{FF2B5EF4-FFF2-40B4-BE49-F238E27FC236}">
                <a16:creationId xmlns:a16="http://schemas.microsoft.com/office/drawing/2014/main" id="{021B1375-29BE-488D-B5DC-088DEC783956}"/>
              </a:ext>
            </a:extLst>
          </p:cNvPr>
          <p:cNvSpPr>
            <a:spLocks noGrp="1"/>
          </p:cNvSpPr>
          <p:nvPr>
            <p:ph type="pic" sz="quarter" idx="28"/>
          </p:nvPr>
        </p:nvSpPr>
        <p:spPr>
          <a:xfrm>
            <a:off x="7370659" y="4784713"/>
            <a:ext cx="2281500" cy="1220400"/>
          </a:xfrm>
          <a:noFill/>
        </p:spPr>
        <p:txBody>
          <a:bodyPr/>
          <a:lstStyle>
            <a:lvl1pPr>
              <a:defRPr lang="en-GB"/>
            </a:lvl1pPr>
          </a:lstStyle>
          <a:p>
            <a:r>
              <a:rPr lang="en-US"/>
              <a:t>Click icon to add picture</a:t>
            </a:r>
            <a:endParaRPr lang="en-GB"/>
          </a:p>
        </p:txBody>
      </p:sp>
    </p:spTree>
    <p:extLst>
      <p:ext uri="{BB962C8B-B14F-4D97-AF65-F5344CB8AC3E}">
        <p14:creationId xmlns:p14="http://schemas.microsoft.com/office/powerpoint/2010/main" val="42829649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31B7-A418-4AF9-A08A-8938AA6C4820}"/>
              </a:ext>
            </a:extLst>
          </p:cNvPr>
          <p:cNvSpPr>
            <a:spLocks noGrp="1"/>
          </p:cNvSpPr>
          <p:nvPr>
            <p:ph type="title"/>
          </p:nvPr>
        </p:nvSpPr>
        <p:spPr>
          <a:xfrm>
            <a:off x="253841" y="365126"/>
            <a:ext cx="9398318"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1BAD3E-5066-4A4E-9656-F21068232C79}"/>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2FA93FF-73A8-4874-A273-8A51320EDBE5}"/>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2CCEB6F-53C3-402B-9812-51D3A3A0ED74}"/>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1E13787E-9AF2-4869-BEE1-8C50DE4173CA}"/>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Picture Placeholder 8">
            <a:extLst>
              <a:ext uri="{FF2B5EF4-FFF2-40B4-BE49-F238E27FC236}">
                <a16:creationId xmlns:a16="http://schemas.microsoft.com/office/drawing/2014/main" id="{D6AD8346-DAD9-4790-97E1-0186BDA2ED92}"/>
              </a:ext>
            </a:extLst>
          </p:cNvPr>
          <p:cNvSpPr>
            <a:spLocks noGrp="1"/>
          </p:cNvSpPr>
          <p:nvPr>
            <p:ph type="pic" sz="quarter" idx="13"/>
          </p:nvPr>
        </p:nvSpPr>
        <p:spPr>
          <a:xfrm>
            <a:off x="250230"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8" name="Text Placeholder 7">
            <a:extLst>
              <a:ext uri="{FF2B5EF4-FFF2-40B4-BE49-F238E27FC236}">
                <a16:creationId xmlns:a16="http://schemas.microsoft.com/office/drawing/2014/main" id="{3A0DA791-A166-4C16-904A-B3E7518508B7}"/>
              </a:ext>
            </a:extLst>
          </p:cNvPr>
          <p:cNvSpPr>
            <a:spLocks noGrp="1"/>
          </p:cNvSpPr>
          <p:nvPr>
            <p:ph type="body" sz="quarter" idx="19" hasCustomPrompt="1"/>
          </p:nvPr>
        </p:nvSpPr>
        <p:spPr>
          <a:xfrm>
            <a:off x="250230"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52" name="Picture Placeholder 8">
            <a:extLst>
              <a:ext uri="{FF2B5EF4-FFF2-40B4-BE49-F238E27FC236}">
                <a16:creationId xmlns:a16="http://schemas.microsoft.com/office/drawing/2014/main" id="{F12D8960-1DE8-4A12-A170-2B49D93BFBBB}"/>
              </a:ext>
            </a:extLst>
          </p:cNvPr>
          <p:cNvSpPr>
            <a:spLocks noGrp="1"/>
          </p:cNvSpPr>
          <p:nvPr>
            <p:ph type="pic" sz="quarter" idx="22"/>
          </p:nvPr>
        </p:nvSpPr>
        <p:spPr>
          <a:xfrm>
            <a:off x="1885610"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56" name="Picture Placeholder 8">
            <a:extLst>
              <a:ext uri="{FF2B5EF4-FFF2-40B4-BE49-F238E27FC236}">
                <a16:creationId xmlns:a16="http://schemas.microsoft.com/office/drawing/2014/main" id="{C75E02B9-9CC2-408E-A552-E20F5387DAE6}"/>
              </a:ext>
            </a:extLst>
          </p:cNvPr>
          <p:cNvSpPr>
            <a:spLocks noGrp="1"/>
          </p:cNvSpPr>
          <p:nvPr>
            <p:ph type="pic" sz="quarter" idx="26"/>
          </p:nvPr>
        </p:nvSpPr>
        <p:spPr>
          <a:xfrm>
            <a:off x="3520990"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60" name="Picture Placeholder 8">
            <a:extLst>
              <a:ext uri="{FF2B5EF4-FFF2-40B4-BE49-F238E27FC236}">
                <a16:creationId xmlns:a16="http://schemas.microsoft.com/office/drawing/2014/main" id="{EE094B09-E137-4B8E-BA45-E5B95FE70265}"/>
              </a:ext>
            </a:extLst>
          </p:cNvPr>
          <p:cNvSpPr>
            <a:spLocks noGrp="1"/>
          </p:cNvSpPr>
          <p:nvPr>
            <p:ph type="pic" sz="quarter" idx="30"/>
          </p:nvPr>
        </p:nvSpPr>
        <p:spPr>
          <a:xfrm>
            <a:off x="5156369"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64" name="Picture Placeholder 8">
            <a:extLst>
              <a:ext uri="{FF2B5EF4-FFF2-40B4-BE49-F238E27FC236}">
                <a16:creationId xmlns:a16="http://schemas.microsoft.com/office/drawing/2014/main" id="{C7116FFD-78A4-43F3-825C-C060B3646696}"/>
              </a:ext>
            </a:extLst>
          </p:cNvPr>
          <p:cNvSpPr>
            <a:spLocks noGrp="1"/>
          </p:cNvSpPr>
          <p:nvPr>
            <p:ph type="pic" sz="quarter" idx="34"/>
          </p:nvPr>
        </p:nvSpPr>
        <p:spPr>
          <a:xfrm>
            <a:off x="6791749"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68" name="Picture Placeholder 8">
            <a:extLst>
              <a:ext uri="{FF2B5EF4-FFF2-40B4-BE49-F238E27FC236}">
                <a16:creationId xmlns:a16="http://schemas.microsoft.com/office/drawing/2014/main" id="{9D23420D-0386-434D-A690-8D67D19C08B7}"/>
              </a:ext>
            </a:extLst>
          </p:cNvPr>
          <p:cNvSpPr>
            <a:spLocks noGrp="1"/>
          </p:cNvSpPr>
          <p:nvPr>
            <p:ph type="pic" sz="quarter" idx="38"/>
          </p:nvPr>
        </p:nvSpPr>
        <p:spPr>
          <a:xfrm>
            <a:off x="8427128"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83" name="Text Placeholder 7">
            <a:extLst>
              <a:ext uri="{FF2B5EF4-FFF2-40B4-BE49-F238E27FC236}">
                <a16:creationId xmlns:a16="http://schemas.microsoft.com/office/drawing/2014/main" id="{B0FC31D8-D522-4D12-815A-2C0263F2BF52}"/>
              </a:ext>
            </a:extLst>
          </p:cNvPr>
          <p:cNvSpPr>
            <a:spLocks noGrp="1"/>
          </p:cNvSpPr>
          <p:nvPr>
            <p:ph type="body" sz="quarter" idx="50" hasCustomPrompt="1"/>
          </p:nvPr>
        </p:nvSpPr>
        <p:spPr>
          <a:xfrm>
            <a:off x="1885609"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5" name="Text Placeholder 7">
            <a:extLst>
              <a:ext uri="{FF2B5EF4-FFF2-40B4-BE49-F238E27FC236}">
                <a16:creationId xmlns:a16="http://schemas.microsoft.com/office/drawing/2014/main" id="{FB40D51D-15DC-4FF4-BFF3-054835CEE9B3}"/>
              </a:ext>
            </a:extLst>
          </p:cNvPr>
          <p:cNvSpPr>
            <a:spLocks noGrp="1"/>
          </p:cNvSpPr>
          <p:nvPr>
            <p:ph type="body" sz="quarter" idx="52" hasCustomPrompt="1"/>
          </p:nvPr>
        </p:nvSpPr>
        <p:spPr>
          <a:xfrm>
            <a:off x="3520989"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7" name="Text Placeholder 7">
            <a:extLst>
              <a:ext uri="{FF2B5EF4-FFF2-40B4-BE49-F238E27FC236}">
                <a16:creationId xmlns:a16="http://schemas.microsoft.com/office/drawing/2014/main" id="{CB34726A-AB0F-4713-B851-78F32BB01BE0}"/>
              </a:ext>
            </a:extLst>
          </p:cNvPr>
          <p:cNvSpPr>
            <a:spLocks noGrp="1"/>
          </p:cNvSpPr>
          <p:nvPr>
            <p:ph type="body" sz="quarter" idx="54" hasCustomPrompt="1"/>
          </p:nvPr>
        </p:nvSpPr>
        <p:spPr>
          <a:xfrm>
            <a:off x="5156369"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9" name="Text Placeholder 7">
            <a:extLst>
              <a:ext uri="{FF2B5EF4-FFF2-40B4-BE49-F238E27FC236}">
                <a16:creationId xmlns:a16="http://schemas.microsoft.com/office/drawing/2014/main" id="{0D7F3DD1-6111-45E9-A08F-D29788E5FD7E}"/>
              </a:ext>
            </a:extLst>
          </p:cNvPr>
          <p:cNvSpPr>
            <a:spLocks noGrp="1"/>
          </p:cNvSpPr>
          <p:nvPr>
            <p:ph type="body" sz="quarter" idx="56" hasCustomPrompt="1"/>
          </p:nvPr>
        </p:nvSpPr>
        <p:spPr>
          <a:xfrm>
            <a:off x="6791748"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91" name="Text Placeholder 7">
            <a:extLst>
              <a:ext uri="{FF2B5EF4-FFF2-40B4-BE49-F238E27FC236}">
                <a16:creationId xmlns:a16="http://schemas.microsoft.com/office/drawing/2014/main" id="{F16492D3-C3E0-4798-BF65-3CCE387F1CE0}"/>
              </a:ext>
            </a:extLst>
          </p:cNvPr>
          <p:cNvSpPr>
            <a:spLocks noGrp="1"/>
          </p:cNvSpPr>
          <p:nvPr>
            <p:ph type="body" sz="quarter" idx="58" hasCustomPrompt="1"/>
          </p:nvPr>
        </p:nvSpPr>
        <p:spPr>
          <a:xfrm>
            <a:off x="8427128"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0" name="Text Placeholder 9">
            <a:extLst>
              <a:ext uri="{FF2B5EF4-FFF2-40B4-BE49-F238E27FC236}">
                <a16:creationId xmlns:a16="http://schemas.microsoft.com/office/drawing/2014/main" id="{6D69645E-D17C-40A6-8886-312D5D643F24}"/>
              </a:ext>
            </a:extLst>
          </p:cNvPr>
          <p:cNvSpPr>
            <a:spLocks noGrp="1"/>
          </p:cNvSpPr>
          <p:nvPr>
            <p:ph type="body" sz="quarter" idx="59"/>
          </p:nvPr>
        </p:nvSpPr>
        <p:spPr>
          <a:xfrm>
            <a:off x="250229" y="2114551"/>
            <a:ext cx="9401672" cy="606425"/>
          </a:xfrm>
        </p:spPr>
        <p:txBody>
          <a:bodyPr/>
          <a:lstStyle>
            <a:lvl1pPr marL="0" indent="0">
              <a:buNone/>
              <a:defRPr/>
            </a:lvl1pPr>
            <a:lvl2pPr marL="177800" indent="0">
              <a:buNone/>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83315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redentials - de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81AC-82E3-44C7-8142-FC40AF5DB5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3F4C1B-4AFD-4FD5-8852-23F77C237E12}"/>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3381C48-54EE-45CF-B389-BD3980F46B4B}"/>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0CC5296-5DF6-4F4E-B9E9-3292973D46C3}"/>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EB954A65-0795-490F-A69F-D3631B655173}"/>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a:extLst>
              <a:ext uri="{FF2B5EF4-FFF2-40B4-BE49-F238E27FC236}">
                <a16:creationId xmlns:a16="http://schemas.microsoft.com/office/drawing/2014/main" id="{777A4439-8040-4976-93B1-87917EA36373}"/>
              </a:ext>
            </a:extLst>
          </p:cNvPr>
          <p:cNvSpPr>
            <a:spLocks noGrp="1"/>
          </p:cNvSpPr>
          <p:nvPr>
            <p:ph type="pic" sz="quarter" idx="13"/>
          </p:nvPr>
        </p:nvSpPr>
        <p:spPr>
          <a:xfrm>
            <a:off x="250231" y="2097088"/>
            <a:ext cx="2281500" cy="1220400"/>
          </a:xfrm>
        </p:spPr>
        <p:txBody>
          <a:bodyPr>
            <a:normAutofit/>
          </a:bodyPr>
          <a:lstStyle/>
          <a:p>
            <a:r>
              <a:rPr lang="en-US"/>
              <a:t>Click icon to add picture</a:t>
            </a:r>
            <a:endParaRPr lang="en-GB"/>
          </a:p>
        </p:txBody>
      </p:sp>
      <p:sp>
        <p:nvSpPr>
          <p:cNvPr id="13" name="Text Placeholder 12">
            <a:extLst>
              <a:ext uri="{FF2B5EF4-FFF2-40B4-BE49-F238E27FC236}">
                <a16:creationId xmlns:a16="http://schemas.microsoft.com/office/drawing/2014/main" id="{AC1559D5-A759-4FD4-9FD4-CF5E81AADF0B}"/>
              </a:ext>
            </a:extLst>
          </p:cNvPr>
          <p:cNvSpPr>
            <a:spLocks noGrp="1"/>
          </p:cNvSpPr>
          <p:nvPr>
            <p:ph type="body" sz="quarter" idx="17"/>
          </p:nvPr>
        </p:nvSpPr>
        <p:spPr>
          <a:xfrm>
            <a:off x="250229"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a:noAutofit/>
          </a:bodyPr>
          <a:lstStyle>
            <a:lvl1pPr marL="0" indent="0">
              <a:buFont typeface="Arial" panose="020B0604020202020204" pitchFamily="34" charset="0"/>
              <a:buNone/>
              <a:defRPr sz="1100" b="1"/>
            </a:lvl1pPr>
            <a:lvl2pPr marL="0" indent="0">
              <a:spcBef>
                <a:spcPts val="0"/>
              </a:spcBef>
              <a:buFont typeface="Arial" panose="020B0604020202020204" pitchFamily="34" charset="0"/>
              <a:buNone/>
              <a:tabLst>
                <a:tab pos="361950" algn="l"/>
              </a:tabLst>
              <a:defRPr sz="1100"/>
            </a:lvl2pPr>
            <a:lvl3pPr marL="180975" indent="0">
              <a:spcBef>
                <a:spcPts val="0"/>
              </a:spcBef>
              <a:buFont typeface="Arial" panose="020B0604020202020204" pitchFamily="34" charset="0"/>
              <a:buNone/>
              <a:defRPr sz="1050"/>
            </a:lvl3pPr>
            <a:lvl4pPr marL="361950" indent="0">
              <a:spcBef>
                <a:spcPts val="0"/>
              </a:spcBef>
              <a:buFont typeface="Arial" panose="020B0604020202020204" pitchFamily="34" charset="0"/>
              <a:buNone/>
              <a:defRPr sz="1000"/>
            </a:lvl4pPr>
            <a:lvl5pPr marL="542925" indent="0">
              <a:spcBef>
                <a:spcPts val="0"/>
              </a:spcBef>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7">
            <a:extLst>
              <a:ext uri="{FF2B5EF4-FFF2-40B4-BE49-F238E27FC236}">
                <a16:creationId xmlns:a16="http://schemas.microsoft.com/office/drawing/2014/main" id="{4CFEEC4D-0B49-4B41-96D3-74BD652F110B}"/>
              </a:ext>
            </a:extLst>
          </p:cNvPr>
          <p:cNvSpPr>
            <a:spLocks noGrp="1"/>
          </p:cNvSpPr>
          <p:nvPr>
            <p:ph type="pic" sz="quarter" idx="20"/>
          </p:nvPr>
        </p:nvSpPr>
        <p:spPr>
          <a:xfrm>
            <a:off x="2623706" y="2097088"/>
            <a:ext cx="2281500" cy="1220400"/>
          </a:xfrm>
        </p:spPr>
        <p:txBody>
          <a:bodyPr/>
          <a:lstStyle/>
          <a:p>
            <a:r>
              <a:rPr lang="en-US"/>
              <a:t>Click icon to add picture</a:t>
            </a:r>
            <a:endParaRPr lang="en-GB"/>
          </a:p>
        </p:txBody>
      </p:sp>
      <p:sp>
        <p:nvSpPr>
          <p:cNvPr id="19" name="Text Placeholder 12">
            <a:extLst>
              <a:ext uri="{FF2B5EF4-FFF2-40B4-BE49-F238E27FC236}">
                <a16:creationId xmlns:a16="http://schemas.microsoft.com/office/drawing/2014/main" id="{65844B0F-2F50-4CC8-A780-244A48082DE9}"/>
              </a:ext>
            </a:extLst>
          </p:cNvPr>
          <p:cNvSpPr>
            <a:spLocks noGrp="1"/>
          </p:cNvSpPr>
          <p:nvPr>
            <p:ph type="body" sz="quarter" idx="21"/>
          </p:nvPr>
        </p:nvSpPr>
        <p:spPr>
          <a:xfrm>
            <a:off x="2623705"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2" name="Picture Placeholder 7">
            <a:extLst>
              <a:ext uri="{FF2B5EF4-FFF2-40B4-BE49-F238E27FC236}">
                <a16:creationId xmlns:a16="http://schemas.microsoft.com/office/drawing/2014/main" id="{77972E02-DD21-4AAC-A9C4-053C4AD4CF3A}"/>
              </a:ext>
            </a:extLst>
          </p:cNvPr>
          <p:cNvSpPr>
            <a:spLocks noGrp="1"/>
          </p:cNvSpPr>
          <p:nvPr>
            <p:ph type="pic" sz="quarter" idx="24"/>
          </p:nvPr>
        </p:nvSpPr>
        <p:spPr>
          <a:xfrm>
            <a:off x="4997182" y="2097088"/>
            <a:ext cx="2281500" cy="1220400"/>
          </a:xfrm>
        </p:spPr>
        <p:txBody>
          <a:bodyPr/>
          <a:lstStyle/>
          <a:p>
            <a:r>
              <a:rPr lang="en-US"/>
              <a:t>Click icon to add picture</a:t>
            </a:r>
            <a:endParaRPr lang="en-GB"/>
          </a:p>
        </p:txBody>
      </p:sp>
      <p:sp>
        <p:nvSpPr>
          <p:cNvPr id="23" name="Text Placeholder 12">
            <a:extLst>
              <a:ext uri="{FF2B5EF4-FFF2-40B4-BE49-F238E27FC236}">
                <a16:creationId xmlns:a16="http://schemas.microsoft.com/office/drawing/2014/main" id="{FE00BE1F-04A3-4DDA-9E7B-F4A2EB1B9BD9}"/>
              </a:ext>
            </a:extLst>
          </p:cNvPr>
          <p:cNvSpPr>
            <a:spLocks noGrp="1"/>
          </p:cNvSpPr>
          <p:nvPr>
            <p:ph type="body" sz="quarter" idx="25"/>
          </p:nvPr>
        </p:nvSpPr>
        <p:spPr>
          <a:xfrm>
            <a:off x="4997181"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6" name="Picture Placeholder 7">
            <a:extLst>
              <a:ext uri="{FF2B5EF4-FFF2-40B4-BE49-F238E27FC236}">
                <a16:creationId xmlns:a16="http://schemas.microsoft.com/office/drawing/2014/main" id="{1478DF78-52DD-40CE-A815-346041CE4A2E}"/>
              </a:ext>
            </a:extLst>
          </p:cNvPr>
          <p:cNvSpPr>
            <a:spLocks noGrp="1"/>
          </p:cNvSpPr>
          <p:nvPr>
            <p:ph type="pic" sz="quarter" idx="28"/>
          </p:nvPr>
        </p:nvSpPr>
        <p:spPr>
          <a:xfrm>
            <a:off x="7370659" y="2097088"/>
            <a:ext cx="2281500" cy="1220400"/>
          </a:xfrm>
        </p:spPr>
        <p:txBody>
          <a:bodyPr/>
          <a:lstStyle/>
          <a:p>
            <a:r>
              <a:rPr lang="en-US"/>
              <a:t>Click icon to add picture</a:t>
            </a:r>
            <a:endParaRPr lang="en-GB"/>
          </a:p>
        </p:txBody>
      </p:sp>
      <p:sp>
        <p:nvSpPr>
          <p:cNvPr id="27" name="Text Placeholder 12">
            <a:extLst>
              <a:ext uri="{FF2B5EF4-FFF2-40B4-BE49-F238E27FC236}">
                <a16:creationId xmlns:a16="http://schemas.microsoft.com/office/drawing/2014/main" id="{A4F29338-0022-4D90-9E80-8C6B0D1C3D0E}"/>
              </a:ext>
            </a:extLst>
          </p:cNvPr>
          <p:cNvSpPr>
            <a:spLocks noGrp="1"/>
          </p:cNvSpPr>
          <p:nvPr>
            <p:ph type="body" sz="quarter" idx="29"/>
          </p:nvPr>
        </p:nvSpPr>
        <p:spPr>
          <a:xfrm>
            <a:off x="7370657"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Tree>
    <p:extLst>
      <p:ext uri="{BB962C8B-B14F-4D97-AF65-F5344CB8AC3E}">
        <p14:creationId xmlns:p14="http://schemas.microsoft.com/office/powerpoint/2010/main" val="5495023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os -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81AC-82E3-44C7-8142-FC40AF5DB5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3F4C1B-4AFD-4FD5-8852-23F77C237E12}"/>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3381C48-54EE-45CF-B389-BD3980F46B4B}"/>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0CC5296-5DF6-4F4E-B9E9-3292973D46C3}"/>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EB954A65-0795-490F-A69F-D3631B655173}"/>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a:extLst>
              <a:ext uri="{FF2B5EF4-FFF2-40B4-BE49-F238E27FC236}">
                <a16:creationId xmlns:a16="http://schemas.microsoft.com/office/drawing/2014/main" id="{777A4439-8040-4976-93B1-87917EA36373}"/>
              </a:ext>
            </a:extLst>
          </p:cNvPr>
          <p:cNvSpPr>
            <a:spLocks noGrp="1"/>
          </p:cNvSpPr>
          <p:nvPr>
            <p:ph type="pic" sz="quarter" idx="13"/>
          </p:nvPr>
        </p:nvSpPr>
        <p:spPr>
          <a:xfrm>
            <a:off x="250231" y="2097088"/>
            <a:ext cx="2281500" cy="1220400"/>
          </a:xfrm>
        </p:spPr>
        <p:txBody>
          <a:bodyPr>
            <a:normAutofit/>
          </a:bodyPr>
          <a:lstStyle/>
          <a:p>
            <a:r>
              <a:rPr lang="en-US"/>
              <a:t>Click icon to add picture</a:t>
            </a:r>
            <a:endParaRPr lang="en-GB"/>
          </a:p>
        </p:txBody>
      </p:sp>
      <p:sp>
        <p:nvSpPr>
          <p:cNvPr id="13" name="Text Placeholder 12">
            <a:extLst>
              <a:ext uri="{FF2B5EF4-FFF2-40B4-BE49-F238E27FC236}">
                <a16:creationId xmlns:a16="http://schemas.microsoft.com/office/drawing/2014/main" id="{AC1559D5-A759-4FD4-9FD4-CF5E81AADF0B}"/>
              </a:ext>
            </a:extLst>
          </p:cNvPr>
          <p:cNvSpPr>
            <a:spLocks noGrp="1"/>
          </p:cNvSpPr>
          <p:nvPr>
            <p:ph type="body" sz="quarter" idx="17"/>
          </p:nvPr>
        </p:nvSpPr>
        <p:spPr>
          <a:xfrm>
            <a:off x="250229"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a:noAutofit/>
          </a:bodyPr>
          <a:lstStyle>
            <a:lvl1pPr marL="0" indent="0">
              <a:buFont typeface="Arial" panose="020B0604020202020204" pitchFamily="34" charset="0"/>
              <a:buNone/>
              <a:defRPr sz="1100" b="1"/>
            </a:lvl1pPr>
            <a:lvl2pPr marL="0" indent="0">
              <a:spcBef>
                <a:spcPts val="0"/>
              </a:spcBef>
              <a:buFont typeface="Arial" panose="020B0604020202020204" pitchFamily="34" charset="0"/>
              <a:buNone/>
              <a:tabLst>
                <a:tab pos="361950" algn="l"/>
              </a:tabLst>
              <a:defRPr sz="1100"/>
            </a:lvl2pPr>
            <a:lvl3pPr marL="180975" indent="0">
              <a:spcBef>
                <a:spcPts val="0"/>
              </a:spcBef>
              <a:buFont typeface="Arial" panose="020B0604020202020204" pitchFamily="34" charset="0"/>
              <a:buNone/>
              <a:defRPr sz="1050"/>
            </a:lvl3pPr>
            <a:lvl4pPr marL="361950" indent="0">
              <a:spcBef>
                <a:spcPts val="0"/>
              </a:spcBef>
              <a:buFont typeface="Arial" panose="020B0604020202020204" pitchFamily="34" charset="0"/>
              <a:buNone/>
              <a:defRPr sz="1000"/>
            </a:lvl4pPr>
            <a:lvl5pPr marL="542925" indent="0">
              <a:spcBef>
                <a:spcPts val="0"/>
              </a:spcBef>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7">
            <a:extLst>
              <a:ext uri="{FF2B5EF4-FFF2-40B4-BE49-F238E27FC236}">
                <a16:creationId xmlns:a16="http://schemas.microsoft.com/office/drawing/2014/main" id="{4CFEEC4D-0B49-4B41-96D3-74BD652F110B}"/>
              </a:ext>
            </a:extLst>
          </p:cNvPr>
          <p:cNvSpPr>
            <a:spLocks noGrp="1"/>
          </p:cNvSpPr>
          <p:nvPr>
            <p:ph type="pic" sz="quarter" idx="20"/>
          </p:nvPr>
        </p:nvSpPr>
        <p:spPr>
          <a:xfrm>
            <a:off x="2623706" y="2097088"/>
            <a:ext cx="2281500" cy="1220400"/>
          </a:xfrm>
        </p:spPr>
        <p:txBody>
          <a:bodyPr/>
          <a:lstStyle/>
          <a:p>
            <a:r>
              <a:rPr lang="en-US"/>
              <a:t>Click icon to add picture</a:t>
            </a:r>
            <a:endParaRPr lang="en-GB"/>
          </a:p>
        </p:txBody>
      </p:sp>
      <p:sp>
        <p:nvSpPr>
          <p:cNvPr id="19" name="Text Placeholder 12">
            <a:extLst>
              <a:ext uri="{FF2B5EF4-FFF2-40B4-BE49-F238E27FC236}">
                <a16:creationId xmlns:a16="http://schemas.microsoft.com/office/drawing/2014/main" id="{65844B0F-2F50-4CC8-A780-244A48082DE9}"/>
              </a:ext>
            </a:extLst>
          </p:cNvPr>
          <p:cNvSpPr>
            <a:spLocks noGrp="1"/>
          </p:cNvSpPr>
          <p:nvPr>
            <p:ph type="body" sz="quarter" idx="21"/>
          </p:nvPr>
        </p:nvSpPr>
        <p:spPr>
          <a:xfrm>
            <a:off x="2623705"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2" name="Picture Placeholder 7">
            <a:extLst>
              <a:ext uri="{FF2B5EF4-FFF2-40B4-BE49-F238E27FC236}">
                <a16:creationId xmlns:a16="http://schemas.microsoft.com/office/drawing/2014/main" id="{77972E02-DD21-4AAC-A9C4-053C4AD4CF3A}"/>
              </a:ext>
            </a:extLst>
          </p:cNvPr>
          <p:cNvSpPr>
            <a:spLocks noGrp="1"/>
          </p:cNvSpPr>
          <p:nvPr>
            <p:ph type="pic" sz="quarter" idx="24"/>
          </p:nvPr>
        </p:nvSpPr>
        <p:spPr>
          <a:xfrm>
            <a:off x="4997182" y="2097088"/>
            <a:ext cx="2281500" cy="1220400"/>
          </a:xfrm>
        </p:spPr>
        <p:txBody>
          <a:bodyPr/>
          <a:lstStyle/>
          <a:p>
            <a:r>
              <a:rPr lang="en-US"/>
              <a:t>Click icon to add picture</a:t>
            </a:r>
            <a:endParaRPr lang="en-GB"/>
          </a:p>
        </p:txBody>
      </p:sp>
      <p:sp>
        <p:nvSpPr>
          <p:cNvPr id="23" name="Text Placeholder 12">
            <a:extLst>
              <a:ext uri="{FF2B5EF4-FFF2-40B4-BE49-F238E27FC236}">
                <a16:creationId xmlns:a16="http://schemas.microsoft.com/office/drawing/2014/main" id="{FE00BE1F-04A3-4DDA-9E7B-F4A2EB1B9BD9}"/>
              </a:ext>
            </a:extLst>
          </p:cNvPr>
          <p:cNvSpPr>
            <a:spLocks noGrp="1"/>
          </p:cNvSpPr>
          <p:nvPr>
            <p:ph type="body" sz="quarter" idx="25"/>
          </p:nvPr>
        </p:nvSpPr>
        <p:spPr>
          <a:xfrm>
            <a:off x="4997181"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6" name="Picture Placeholder 7">
            <a:extLst>
              <a:ext uri="{FF2B5EF4-FFF2-40B4-BE49-F238E27FC236}">
                <a16:creationId xmlns:a16="http://schemas.microsoft.com/office/drawing/2014/main" id="{1478DF78-52DD-40CE-A815-346041CE4A2E}"/>
              </a:ext>
            </a:extLst>
          </p:cNvPr>
          <p:cNvSpPr>
            <a:spLocks noGrp="1"/>
          </p:cNvSpPr>
          <p:nvPr>
            <p:ph type="pic" sz="quarter" idx="28"/>
          </p:nvPr>
        </p:nvSpPr>
        <p:spPr>
          <a:xfrm>
            <a:off x="7370659" y="2097088"/>
            <a:ext cx="2281500" cy="1220400"/>
          </a:xfrm>
        </p:spPr>
        <p:txBody>
          <a:bodyPr/>
          <a:lstStyle/>
          <a:p>
            <a:r>
              <a:rPr lang="en-US"/>
              <a:t>Click icon to add picture</a:t>
            </a:r>
            <a:endParaRPr lang="en-GB"/>
          </a:p>
        </p:txBody>
      </p:sp>
      <p:sp>
        <p:nvSpPr>
          <p:cNvPr id="27" name="Text Placeholder 12">
            <a:extLst>
              <a:ext uri="{FF2B5EF4-FFF2-40B4-BE49-F238E27FC236}">
                <a16:creationId xmlns:a16="http://schemas.microsoft.com/office/drawing/2014/main" id="{A4F29338-0022-4D90-9E80-8C6B0D1C3D0E}"/>
              </a:ext>
            </a:extLst>
          </p:cNvPr>
          <p:cNvSpPr>
            <a:spLocks noGrp="1"/>
          </p:cNvSpPr>
          <p:nvPr>
            <p:ph type="body" sz="quarter" idx="29"/>
          </p:nvPr>
        </p:nvSpPr>
        <p:spPr>
          <a:xfrm>
            <a:off x="7370657"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Tree>
    <p:extLst>
      <p:ext uri="{BB962C8B-B14F-4D97-AF65-F5344CB8AC3E}">
        <p14:creationId xmlns:p14="http://schemas.microsoft.com/office/powerpoint/2010/main" val="42721398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ios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81AC-82E3-44C7-8142-FC40AF5DB5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3F4C1B-4AFD-4FD5-8852-23F77C237E12}"/>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3381C48-54EE-45CF-B389-BD3980F46B4B}"/>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0CC5296-5DF6-4F4E-B9E9-3292973D46C3}"/>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EB954A65-0795-490F-A69F-D3631B655173}"/>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a:extLst>
              <a:ext uri="{FF2B5EF4-FFF2-40B4-BE49-F238E27FC236}">
                <a16:creationId xmlns:a16="http://schemas.microsoft.com/office/drawing/2014/main" id="{777A4439-8040-4976-93B1-87917EA36373}"/>
              </a:ext>
            </a:extLst>
          </p:cNvPr>
          <p:cNvSpPr>
            <a:spLocks noGrp="1"/>
          </p:cNvSpPr>
          <p:nvPr>
            <p:ph type="pic" sz="quarter" idx="13"/>
          </p:nvPr>
        </p:nvSpPr>
        <p:spPr>
          <a:xfrm>
            <a:off x="250231" y="2097088"/>
            <a:ext cx="2281500" cy="1220400"/>
          </a:xfrm>
        </p:spPr>
        <p:txBody>
          <a:bodyPr>
            <a:normAutofit/>
          </a:bodyPr>
          <a:lstStyle/>
          <a:p>
            <a:r>
              <a:rPr lang="en-US"/>
              <a:t>Click icon to add picture</a:t>
            </a:r>
            <a:endParaRPr lang="en-GB"/>
          </a:p>
        </p:txBody>
      </p:sp>
      <p:sp>
        <p:nvSpPr>
          <p:cNvPr id="13" name="Text Placeholder 12">
            <a:extLst>
              <a:ext uri="{FF2B5EF4-FFF2-40B4-BE49-F238E27FC236}">
                <a16:creationId xmlns:a16="http://schemas.microsoft.com/office/drawing/2014/main" id="{AC1559D5-A759-4FD4-9FD4-CF5E81AADF0B}"/>
              </a:ext>
            </a:extLst>
          </p:cNvPr>
          <p:cNvSpPr>
            <a:spLocks noGrp="1"/>
          </p:cNvSpPr>
          <p:nvPr>
            <p:ph type="body" sz="quarter" idx="17"/>
          </p:nvPr>
        </p:nvSpPr>
        <p:spPr>
          <a:xfrm>
            <a:off x="250229" y="3456000"/>
            <a:ext cx="4654978" cy="2520000"/>
          </a:xfrm>
          <a:blipFill>
            <a:blip r:embed="rId2"/>
            <a:stretch>
              <a:fillRect/>
            </a:stretch>
          </a:blipFill>
          <a:ln>
            <a:noFill/>
          </a:ln>
          <a:effectLst>
            <a:outerShdw blurRad="50800" dist="38100" dir="2700000" algn="tl" rotWithShape="0">
              <a:prstClr val="black">
                <a:alpha val="40000"/>
              </a:prstClr>
            </a:outerShdw>
          </a:effectLst>
        </p:spPr>
        <p:txBody>
          <a:bodyPr>
            <a:noAutofit/>
          </a:bodyPr>
          <a:lstStyle>
            <a:lvl1pPr marL="0" indent="0">
              <a:buFont typeface="Arial" panose="020B0604020202020204" pitchFamily="34" charset="0"/>
              <a:buNone/>
              <a:defRPr sz="1100" b="1"/>
            </a:lvl1pPr>
            <a:lvl2pPr marL="0" indent="0">
              <a:spcBef>
                <a:spcPts val="0"/>
              </a:spcBef>
              <a:buFont typeface="Arial" panose="020B0604020202020204" pitchFamily="34" charset="0"/>
              <a:buNone/>
              <a:tabLst>
                <a:tab pos="361950" algn="l"/>
              </a:tabLst>
              <a:defRPr sz="1100"/>
            </a:lvl2pPr>
            <a:lvl3pPr marL="180975" indent="0">
              <a:spcBef>
                <a:spcPts val="0"/>
              </a:spcBef>
              <a:buFont typeface="Arial" panose="020B0604020202020204" pitchFamily="34" charset="0"/>
              <a:buNone/>
              <a:defRPr sz="1050"/>
            </a:lvl3pPr>
            <a:lvl4pPr marL="361950" indent="0">
              <a:spcBef>
                <a:spcPts val="0"/>
              </a:spcBef>
              <a:buFont typeface="Arial" panose="020B0604020202020204" pitchFamily="34" charset="0"/>
              <a:buNone/>
              <a:defRPr sz="1000"/>
            </a:lvl4pPr>
            <a:lvl5pPr marL="542925" indent="0">
              <a:spcBef>
                <a:spcPts val="0"/>
              </a:spcBef>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7">
            <a:extLst>
              <a:ext uri="{FF2B5EF4-FFF2-40B4-BE49-F238E27FC236}">
                <a16:creationId xmlns:a16="http://schemas.microsoft.com/office/drawing/2014/main" id="{77972E02-DD21-4AAC-A9C4-053C4AD4CF3A}"/>
              </a:ext>
            </a:extLst>
          </p:cNvPr>
          <p:cNvSpPr>
            <a:spLocks noGrp="1"/>
          </p:cNvSpPr>
          <p:nvPr>
            <p:ph type="pic" sz="quarter" idx="24"/>
          </p:nvPr>
        </p:nvSpPr>
        <p:spPr>
          <a:xfrm>
            <a:off x="4997182" y="2097088"/>
            <a:ext cx="2281500" cy="1220400"/>
          </a:xfrm>
        </p:spPr>
        <p:txBody>
          <a:bodyPr/>
          <a:lstStyle/>
          <a:p>
            <a:r>
              <a:rPr lang="en-US"/>
              <a:t>Click icon to add picture</a:t>
            </a:r>
            <a:endParaRPr lang="en-GB"/>
          </a:p>
        </p:txBody>
      </p:sp>
      <p:sp>
        <p:nvSpPr>
          <p:cNvPr id="23" name="Text Placeholder 12">
            <a:extLst>
              <a:ext uri="{FF2B5EF4-FFF2-40B4-BE49-F238E27FC236}">
                <a16:creationId xmlns:a16="http://schemas.microsoft.com/office/drawing/2014/main" id="{FE00BE1F-04A3-4DDA-9E7B-F4A2EB1B9BD9}"/>
              </a:ext>
            </a:extLst>
          </p:cNvPr>
          <p:cNvSpPr>
            <a:spLocks noGrp="1"/>
          </p:cNvSpPr>
          <p:nvPr>
            <p:ph type="body" sz="quarter" idx="25"/>
          </p:nvPr>
        </p:nvSpPr>
        <p:spPr>
          <a:xfrm>
            <a:off x="4997181" y="3456000"/>
            <a:ext cx="4654978"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Tree>
    <p:extLst>
      <p:ext uri="{BB962C8B-B14F-4D97-AF65-F5344CB8AC3E}">
        <p14:creationId xmlns:p14="http://schemas.microsoft.com/office/powerpoint/2010/main" val="6276838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ingle contact no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F7597A-55B1-405E-A0DE-3BC203B92BCF}"/>
              </a:ext>
            </a:extLst>
          </p:cNvPr>
          <p:cNvSpPr/>
          <p:nvPr userDrawn="1"/>
        </p:nvSpPr>
        <p:spPr>
          <a:xfrm>
            <a:off x="4875609" y="0"/>
            <a:ext cx="503039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a:extLst>
              <a:ext uri="{FF2B5EF4-FFF2-40B4-BE49-F238E27FC236}">
                <a16:creationId xmlns:a16="http://schemas.microsoft.com/office/drawing/2014/main" id="{A62629E3-7BBC-46FF-9948-FC8F13C227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862" y="5532792"/>
            <a:ext cx="292500" cy="360000"/>
          </a:xfrm>
          <a:prstGeom prst="rect">
            <a:avLst/>
          </a:prstGeom>
        </p:spPr>
      </p:pic>
      <p:pic>
        <p:nvPicPr>
          <p:cNvPr id="16" name="Picture 15">
            <a:extLst>
              <a:ext uri="{FF2B5EF4-FFF2-40B4-BE49-F238E27FC236}">
                <a16:creationId xmlns:a16="http://schemas.microsoft.com/office/drawing/2014/main" id="{D520D34A-44E6-48A4-92C6-5202A26A81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16145" y="5532792"/>
            <a:ext cx="292500" cy="360000"/>
          </a:xfrm>
          <a:prstGeom prst="rect">
            <a:avLst/>
          </a:prstGeom>
        </p:spPr>
      </p:pic>
      <p:pic>
        <p:nvPicPr>
          <p:cNvPr id="18" name="Picture 17">
            <a:extLst>
              <a:ext uri="{FF2B5EF4-FFF2-40B4-BE49-F238E27FC236}">
                <a16:creationId xmlns:a16="http://schemas.microsoft.com/office/drawing/2014/main" id="{14E75895-B7B4-40D5-969B-3698B040DB8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90474" y="5532792"/>
            <a:ext cx="291117" cy="358298"/>
          </a:xfrm>
          <a:prstGeom prst="rect">
            <a:avLst/>
          </a:prstGeom>
        </p:spPr>
      </p:pic>
      <p:sp>
        <p:nvSpPr>
          <p:cNvPr id="20" name="Text Placeholder 8">
            <a:extLst>
              <a:ext uri="{FF2B5EF4-FFF2-40B4-BE49-F238E27FC236}">
                <a16:creationId xmlns:a16="http://schemas.microsoft.com/office/drawing/2014/main" id="{7F755445-86AD-4F12-BDBA-0EDD97927DD2}"/>
              </a:ext>
            </a:extLst>
          </p:cNvPr>
          <p:cNvSpPr>
            <a:spLocks noGrp="1"/>
          </p:cNvSpPr>
          <p:nvPr userDrawn="1">
            <p:ph type="body" sz="quarter" idx="12" hasCustomPrompt="1"/>
          </p:nvPr>
        </p:nvSpPr>
        <p:spPr>
          <a:xfrm>
            <a:off x="5470488" y="1752667"/>
            <a:ext cx="3948210" cy="1187309"/>
          </a:xfrm>
        </p:spPr>
        <p:txBody>
          <a:bodyPr>
            <a:noAutofit/>
          </a:bodyPr>
          <a:lstStyle>
            <a:lvl1pPr marL="0" indent="0">
              <a:buNone/>
              <a:defRPr sz="1600" b="1">
                <a:solidFill>
                  <a:schemeClr val="tx1"/>
                </a:solidFill>
              </a:defRPr>
            </a:lvl1pPr>
            <a:lvl2pPr marL="177800" indent="-177800">
              <a:spcBef>
                <a:spcPts val="0"/>
              </a:spcBef>
              <a:buNone/>
              <a:defRPr sz="1400"/>
            </a:lvl2pPr>
            <a:lvl3pPr marL="177800" indent="-177800">
              <a:spcBef>
                <a:spcPts val="0"/>
              </a:spcBef>
              <a:buNone/>
              <a:defRPr sz="1200"/>
            </a:lvl3pPr>
            <a:lvl4pPr marL="177800" indent="-177800">
              <a:spcBef>
                <a:spcPts val="0"/>
              </a:spcBef>
              <a:buNone/>
              <a:defRPr sz="1100"/>
            </a:lvl4pPr>
            <a:lvl5pPr marL="177800" indent="-177800">
              <a:spcBef>
                <a:spcPts val="0"/>
              </a:spcBef>
              <a:buNone/>
              <a:defRPr sz="1100"/>
            </a:lvl5pPr>
          </a:lstStyle>
          <a:p>
            <a:pPr lvl="0"/>
            <a:r>
              <a:rPr lang="en-US"/>
              <a:t>Click to add contacts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Box 23">
            <a:extLst>
              <a:ext uri="{FF2B5EF4-FFF2-40B4-BE49-F238E27FC236}">
                <a16:creationId xmlns:a16="http://schemas.microsoft.com/office/drawing/2014/main" id="{7E1D3F56-781E-4D4A-A906-223A051E4130}"/>
              </a:ext>
            </a:extLst>
          </p:cNvPr>
          <p:cNvSpPr txBox="1"/>
          <p:nvPr userDrawn="1"/>
        </p:nvSpPr>
        <p:spPr>
          <a:xfrm>
            <a:off x="5470228" y="665453"/>
            <a:ext cx="3948470" cy="1325562"/>
          </a:xfrm>
          <a:prstGeom prst="rect">
            <a:avLst/>
          </a:prstGeom>
          <a:noFill/>
        </p:spPr>
        <p:txBody>
          <a:bodyPr wrap="square" rtlCol="0" anchor="ctr">
            <a:noAutofit/>
          </a:bodyPr>
          <a:lstStyle/>
          <a:p>
            <a:r>
              <a:rPr lang="en-GB" sz="3600" b="0">
                <a:solidFill>
                  <a:schemeClr val="accent3"/>
                </a:solidFill>
              </a:rPr>
              <a:t>CONTACT</a:t>
            </a:r>
          </a:p>
        </p:txBody>
      </p:sp>
      <p:pic>
        <p:nvPicPr>
          <p:cNvPr id="26" name="Picture 25">
            <a:extLst>
              <a:ext uri="{FF2B5EF4-FFF2-40B4-BE49-F238E27FC236}">
                <a16:creationId xmlns:a16="http://schemas.microsoft.com/office/drawing/2014/main" id="{F0319775-3C23-42CA-8BBC-9FFF1976D3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81193" y="2744342"/>
            <a:ext cx="173355" cy="1350267"/>
          </a:xfrm>
          <a:prstGeom prst="rect">
            <a:avLst/>
          </a:prstGeom>
        </p:spPr>
      </p:pic>
      <p:pic>
        <p:nvPicPr>
          <p:cNvPr id="15" name="Picture 14">
            <a:extLst>
              <a:ext uri="{FF2B5EF4-FFF2-40B4-BE49-F238E27FC236}">
                <a16:creationId xmlns:a16="http://schemas.microsoft.com/office/drawing/2014/main" id="{89F884A9-45C0-4A15-8D76-0253CB7418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82731" y="6410670"/>
            <a:ext cx="1369428" cy="256482"/>
          </a:xfrm>
          <a:prstGeom prst="rect">
            <a:avLst/>
          </a:prstGeom>
        </p:spPr>
      </p:pic>
      <p:sp>
        <p:nvSpPr>
          <p:cNvPr id="3" name="Text Placeholder 2">
            <a:extLst>
              <a:ext uri="{FF2B5EF4-FFF2-40B4-BE49-F238E27FC236}">
                <a16:creationId xmlns:a16="http://schemas.microsoft.com/office/drawing/2014/main" id="{CFFDE0CC-366B-4ACE-9297-72A14A4DA217}"/>
              </a:ext>
            </a:extLst>
          </p:cNvPr>
          <p:cNvSpPr>
            <a:spLocks noGrp="1"/>
          </p:cNvSpPr>
          <p:nvPr userDrawn="1">
            <p:ph type="body" sz="quarter" idx="15" hasCustomPrompt="1"/>
          </p:nvPr>
        </p:nvSpPr>
        <p:spPr>
          <a:xfrm>
            <a:off x="5470228" y="4512750"/>
            <a:ext cx="3948211" cy="876300"/>
          </a:xfrm>
        </p:spPr>
        <p:txBody>
          <a:bodyPr/>
          <a:lstStyle>
            <a:lvl1pPr marL="0" indent="0">
              <a:buNone/>
              <a:defRPr lang="en-GB" sz="1000" kern="1200">
                <a:solidFill>
                  <a:schemeClr val="tx1"/>
                </a:solidFill>
                <a:latin typeface="+mn-lt"/>
                <a:ea typeface="+mn-ea"/>
                <a:cs typeface="+mn-cs"/>
              </a:defRPr>
            </a:lvl1pPr>
          </a:lstStyle>
          <a:p>
            <a:pPr marL="0" lvl="0" algn="l" defTabSz="914400" rtl="0" eaLnBrk="1" latinLnBrk="0" hangingPunct="1">
              <a:spcAft>
                <a:spcPts val="600"/>
              </a:spcAft>
            </a:pPr>
            <a:r>
              <a:rPr lang="en-US"/>
              <a:t>Click to add address</a:t>
            </a:r>
          </a:p>
        </p:txBody>
      </p:sp>
      <p:sp>
        <p:nvSpPr>
          <p:cNvPr id="19" name="Text Placeholder 8">
            <a:extLst>
              <a:ext uri="{FF2B5EF4-FFF2-40B4-BE49-F238E27FC236}">
                <a16:creationId xmlns:a16="http://schemas.microsoft.com/office/drawing/2014/main" id="{5E4AE162-1ED7-4F7C-ABAA-A1A7C0903040}"/>
              </a:ext>
            </a:extLst>
          </p:cNvPr>
          <p:cNvSpPr>
            <a:spLocks noGrp="1"/>
          </p:cNvSpPr>
          <p:nvPr userDrawn="1">
            <p:ph type="body" sz="quarter" idx="16" hasCustomPrompt="1"/>
          </p:nvPr>
        </p:nvSpPr>
        <p:spPr>
          <a:xfrm>
            <a:off x="5470488" y="3132709"/>
            <a:ext cx="3948210" cy="1187309"/>
          </a:xfrm>
        </p:spPr>
        <p:txBody>
          <a:bodyPr>
            <a:noAutofit/>
          </a:bodyPr>
          <a:lstStyle>
            <a:lvl1pPr marL="0" indent="0">
              <a:buNone/>
              <a:defRPr sz="1600" b="1">
                <a:solidFill>
                  <a:schemeClr val="tx1"/>
                </a:solidFill>
              </a:defRPr>
            </a:lvl1pPr>
            <a:lvl2pPr marL="177800" indent="-177800">
              <a:spcBef>
                <a:spcPts val="0"/>
              </a:spcBef>
              <a:buNone/>
              <a:defRPr sz="1400"/>
            </a:lvl2pPr>
            <a:lvl3pPr marL="177800" indent="-177800">
              <a:spcBef>
                <a:spcPts val="0"/>
              </a:spcBef>
              <a:buNone/>
              <a:defRPr sz="1200"/>
            </a:lvl3pPr>
            <a:lvl4pPr marL="177800" indent="-177800">
              <a:spcBef>
                <a:spcPts val="0"/>
              </a:spcBef>
              <a:buNone/>
              <a:defRPr sz="1100"/>
            </a:lvl4pPr>
            <a:lvl5pPr marL="177800" indent="-177800">
              <a:spcBef>
                <a:spcPts val="0"/>
              </a:spcBef>
              <a:buNone/>
              <a:defRPr sz="1100"/>
            </a:lvl5pPr>
          </a:lstStyle>
          <a:p>
            <a:pPr lvl="0"/>
            <a:r>
              <a:rPr lang="en-US"/>
              <a:t>Click to add contacts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FC5070E-AF76-48C5-ADBE-288AE3424E80}"/>
              </a:ext>
            </a:extLst>
          </p:cNvPr>
          <p:cNvSpPr/>
          <p:nvPr userDrawn="1"/>
        </p:nvSpPr>
        <p:spPr>
          <a:xfrm>
            <a:off x="5459582" y="5578753"/>
            <a:ext cx="655949" cy="246221"/>
          </a:xfrm>
          <a:prstGeom prst="rect">
            <a:avLst/>
          </a:prstGeom>
        </p:spPr>
        <p:txBody>
          <a:bodyPr wrap="none">
            <a:spAutoFit/>
          </a:bodyPr>
          <a:lstStyle/>
          <a:p>
            <a:pPr lvl="0">
              <a:spcAft>
                <a:spcPts val="600"/>
              </a:spcAft>
            </a:pPr>
            <a:r>
              <a:rPr lang="en-US" sz="1000"/>
              <a:t>Follow us:</a:t>
            </a:r>
            <a:endParaRPr lang="en-GB" sz="1000"/>
          </a:p>
        </p:txBody>
      </p:sp>
    </p:spTree>
    <p:extLst>
      <p:ext uri="{BB962C8B-B14F-4D97-AF65-F5344CB8AC3E}">
        <p14:creationId xmlns:p14="http://schemas.microsoft.com/office/powerpoint/2010/main" val="581294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plain contacts">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62629E3-7BBC-46FF-9948-FC8F13C227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0775" y="5532792"/>
            <a:ext cx="292500" cy="360000"/>
          </a:xfrm>
          <a:prstGeom prst="rect">
            <a:avLst/>
          </a:prstGeom>
        </p:spPr>
      </p:pic>
      <p:pic>
        <p:nvPicPr>
          <p:cNvPr id="16" name="Picture 15">
            <a:extLst>
              <a:ext uri="{FF2B5EF4-FFF2-40B4-BE49-F238E27FC236}">
                <a16:creationId xmlns:a16="http://schemas.microsoft.com/office/drawing/2014/main" id="{D520D34A-44E6-48A4-92C6-5202A26A81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5058" y="5532792"/>
            <a:ext cx="292500" cy="360000"/>
          </a:xfrm>
          <a:prstGeom prst="rect">
            <a:avLst/>
          </a:prstGeom>
        </p:spPr>
      </p:pic>
      <p:pic>
        <p:nvPicPr>
          <p:cNvPr id="18" name="Picture 17">
            <a:extLst>
              <a:ext uri="{FF2B5EF4-FFF2-40B4-BE49-F238E27FC236}">
                <a16:creationId xmlns:a16="http://schemas.microsoft.com/office/drawing/2014/main" id="{14E75895-B7B4-40D5-969B-3698B040DB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9387" y="5532792"/>
            <a:ext cx="291117" cy="358298"/>
          </a:xfrm>
          <a:prstGeom prst="rect">
            <a:avLst/>
          </a:prstGeom>
        </p:spPr>
      </p:pic>
      <p:sp>
        <p:nvSpPr>
          <p:cNvPr id="20" name="Text Placeholder 8">
            <a:extLst>
              <a:ext uri="{FF2B5EF4-FFF2-40B4-BE49-F238E27FC236}">
                <a16:creationId xmlns:a16="http://schemas.microsoft.com/office/drawing/2014/main" id="{7F755445-86AD-4F12-BDBA-0EDD97927DD2}"/>
              </a:ext>
            </a:extLst>
          </p:cNvPr>
          <p:cNvSpPr>
            <a:spLocks noGrp="1"/>
          </p:cNvSpPr>
          <p:nvPr userDrawn="1">
            <p:ph type="body" sz="quarter" idx="12" hasCustomPrompt="1"/>
          </p:nvPr>
        </p:nvSpPr>
        <p:spPr>
          <a:xfrm>
            <a:off x="579401" y="1752667"/>
            <a:ext cx="3948210" cy="1187309"/>
          </a:xfrm>
        </p:spPr>
        <p:txBody>
          <a:bodyPr>
            <a:noAutofit/>
          </a:bodyPr>
          <a:lstStyle>
            <a:lvl1pPr marL="0" indent="0">
              <a:buNone/>
              <a:defRPr sz="1600" b="1">
                <a:solidFill>
                  <a:schemeClr val="tx1"/>
                </a:solidFill>
              </a:defRPr>
            </a:lvl1pPr>
            <a:lvl2pPr marL="177800" indent="-177800">
              <a:spcBef>
                <a:spcPts val="0"/>
              </a:spcBef>
              <a:buNone/>
              <a:defRPr sz="1400"/>
            </a:lvl2pPr>
            <a:lvl3pPr marL="177800" indent="-177800">
              <a:spcBef>
                <a:spcPts val="0"/>
              </a:spcBef>
              <a:buNone/>
              <a:defRPr sz="1200"/>
            </a:lvl3pPr>
            <a:lvl4pPr marL="177800" indent="-177800">
              <a:spcBef>
                <a:spcPts val="0"/>
              </a:spcBef>
              <a:buNone/>
              <a:defRPr sz="1100"/>
            </a:lvl4pPr>
            <a:lvl5pPr marL="177800" indent="-177800">
              <a:spcBef>
                <a:spcPts val="0"/>
              </a:spcBef>
              <a:buNone/>
              <a:defRPr sz="1100"/>
            </a:lvl5pPr>
          </a:lstStyle>
          <a:p>
            <a:pPr lvl="0"/>
            <a:r>
              <a:rPr lang="en-US"/>
              <a:t>Click to add contacts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Box 23">
            <a:extLst>
              <a:ext uri="{FF2B5EF4-FFF2-40B4-BE49-F238E27FC236}">
                <a16:creationId xmlns:a16="http://schemas.microsoft.com/office/drawing/2014/main" id="{7E1D3F56-781E-4D4A-A906-223A051E4130}"/>
              </a:ext>
            </a:extLst>
          </p:cNvPr>
          <p:cNvSpPr txBox="1"/>
          <p:nvPr userDrawn="1"/>
        </p:nvSpPr>
        <p:spPr>
          <a:xfrm>
            <a:off x="579141" y="665453"/>
            <a:ext cx="3948470" cy="1325562"/>
          </a:xfrm>
          <a:prstGeom prst="rect">
            <a:avLst/>
          </a:prstGeom>
          <a:noFill/>
        </p:spPr>
        <p:txBody>
          <a:bodyPr wrap="square" rtlCol="0" anchor="ctr">
            <a:noAutofit/>
          </a:bodyPr>
          <a:lstStyle/>
          <a:p>
            <a:r>
              <a:rPr lang="en-GB" sz="3600" b="0">
                <a:solidFill>
                  <a:schemeClr val="accent3"/>
                </a:solidFill>
              </a:rPr>
              <a:t>CONTACT</a:t>
            </a:r>
          </a:p>
        </p:txBody>
      </p:sp>
      <p:pic>
        <p:nvPicPr>
          <p:cNvPr id="15" name="Picture 14">
            <a:extLst>
              <a:ext uri="{FF2B5EF4-FFF2-40B4-BE49-F238E27FC236}">
                <a16:creationId xmlns:a16="http://schemas.microsoft.com/office/drawing/2014/main" id="{89F884A9-45C0-4A15-8D76-0253CB74181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82731" y="6410670"/>
            <a:ext cx="1369428" cy="256482"/>
          </a:xfrm>
          <a:prstGeom prst="rect">
            <a:avLst/>
          </a:prstGeom>
        </p:spPr>
      </p:pic>
      <p:sp>
        <p:nvSpPr>
          <p:cNvPr id="3" name="Text Placeholder 2">
            <a:extLst>
              <a:ext uri="{FF2B5EF4-FFF2-40B4-BE49-F238E27FC236}">
                <a16:creationId xmlns:a16="http://schemas.microsoft.com/office/drawing/2014/main" id="{CFFDE0CC-366B-4ACE-9297-72A14A4DA217}"/>
              </a:ext>
            </a:extLst>
          </p:cNvPr>
          <p:cNvSpPr>
            <a:spLocks noGrp="1"/>
          </p:cNvSpPr>
          <p:nvPr userDrawn="1">
            <p:ph type="body" sz="quarter" idx="15" hasCustomPrompt="1"/>
          </p:nvPr>
        </p:nvSpPr>
        <p:spPr>
          <a:xfrm>
            <a:off x="579141" y="4512750"/>
            <a:ext cx="3948211" cy="876300"/>
          </a:xfrm>
        </p:spPr>
        <p:txBody>
          <a:bodyPr/>
          <a:lstStyle>
            <a:lvl1pPr marL="0" indent="0">
              <a:buNone/>
              <a:defRPr lang="en-GB" sz="1000" kern="1200">
                <a:solidFill>
                  <a:schemeClr val="tx1"/>
                </a:solidFill>
                <a:latin typeface="+mn-lt"/>
                <a:ea typeface="+mn-ea"/>
                <a:cs typeface="+mn-cs"/>
              </a:defRPr>
            </a:lvl1pPr>
          </a:lstStyle>
          <a:p>
            <a:pPr marL="0" lvl="0" algn="l" defTabSz="914400" rtl="0" eaLnBrk="1" latinLnBrk="0" hangingPunct="1">
              <a:spcAft>
                <a:spcPts val="600"/>
              </a:spcAft>
            </a:pPr>
            <a:r>
              <a:rPr lang="en-US"/>
              <a:t>Click to add address</a:t>
            </a:r>
          </a:p>
        </p:txBody>
      </p:sp>
      <p:sp>
        <p:nvSpPr>
          <p:cNvPr id="19" name="Text Placeholder 8">
            <a:extLst>
              <a:ext uri="{FF2B5EF4-FFF2-40B4-BE49-F238E27FC236}">
                <a16:creationId xmlns:a16="http://schemas.microsoft.com/office/drawing/2014/main" id="{5E4AE162-1ED7-4F7C-ABAA-A1A7C0903040}"/>
              </a:ext>
            </a:extLst>
          </p:cNvPr>
          <p:cNvSpPr>
            <a:spLocks noGrp="1"/>
          </p:cNvSpPr>
          <p:nvPr userDrawn="1">
            <p:ph type="body" sz="quarter" idx="16" hasCustomPrompt="1"/>
          </p:nvPr>
        </p:nvSpPr>
        <p:spPr>
          <a:xfrm>
            <a:off x="579401" y="3132709"/>
            <a:ext cx="3948210" cy="1187309"/>
          </a:xfrm>
        </p:spPr>
        <p:txBody>
          <a:bodyPr>
            <a:noAutofit/>
          </a:bodyPr>
          <a:lstStyle>
            <a:lvl1pPr marL="0" indent="0">
              <a:buNone/>
              <a:defRPr sz="1600" b="1">
                <a:solidFill>
                  <a:schemeClr val="tx1"/>
                </a:solidFill>
              </a:defRPr>
            </a:lvl1pPr>
            <a:lvl2pPr marL="177800" indent="-177800">
              <a:spcBef>
                <a:spcPts val="0"/>
              </a:spcBef>
              <a:buNone/>
              <a:defRPr sz="1400"/>
            </a:lvl2pPr>
            <a:lvl3pPr marL="177800" indent="-177800">
              <a:spcBef>
                <a:spcPts val="0"/>
              </a:spcBef>
              <a:buNone/>
              <a:defRPr sz="1200"/>
            </a:lvl3pPr>
            <a:lvl4pPr marL="177800" indent="-177800">
              <a:spcBef>
                <a:spcPts val="0"/>
              </a:spcBef>
              <a:buNone/>
              <a:defRPr sz="1100"/>
            </a:lvl4pPr>
            <a:lvl5pPr marL="177800" indent="-177800">
              <a:spcBef>
                <a:spcPts val="0"/>
              </a:spcBef>
              <a:buNone/>
              <a:defRPr sz="1100"/>
            </a:lvl5pPr>
          </a:lstStyle>
          <a:p>
            <a:pPr lvl="0"/>
            <a:r>
              <a:rPr lang="en-US"/>
              <a:t>Click to add contacts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FC5070E-AF76-48C5-ADBE-288AE3424E80}"/>
              </a:ext>
            </a:extLst>
          </p:cNvPr>
          <p:cNvSpPr/>
          <p:nvPr userDrawn="1"/>
        </p:nvSpPr>
        <p:spPr>
          <a:xfrm>
            <a:off x="568494" y="5578753"/>
            <a:ext cx="655949" cy="246221"/>
          </a:xfrm>
          <a:prstGeom prst="rect">
            <a:avLst/>
          </a:prstGeom>
        </p:spPr>
        <p:txBody>
          <a:bodyPr wrap="none">
            <a:spAutoFit/>
          </a:bodyPr>
          <a:lstStyle/>
          <a:p>
            <a:pPr lvl="0">
              <a:spcAft>
                <a:spcPts val="600"/>
              </a:spcAft>
            </a:pPr>
            <a:r>
              <a:rPr lang="en-US" sz="1000"/>
              <a:t>Follow us:</a:t>
            </a:r>
            <a:endParaRPr lang="en-GB" sz="1000"/>
          </a:p>
        </p:txBody>
      </p:sp>
    </p:spTree>
    <p:extLst>
      <p:ext uri="{BB962C8B-B14F-4D97-AF65-F5344CB8AC3E}">
        <p14:creationId xmlns:p14="http://schemas.microsoft.com/office/powerpoint/2010/main" val="375363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AC6272-DA49-4077-845F-1A17799A3808}"/>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DF902B9A-CAA7-4DBB-B12E-F3CFD78881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1B4880-66A8-418F-A4EA-E5D773DE1F65}"/>
              </a:ext>
            </a:extLst>
          </p:cNvPr>
          <p:cNvSpPr>
            <a:spLocks noGrp="1"/>
          </p:cNvSpPr>
          <p:nvPr>
            <p:ph type="sldNum" sz="quarter" idx="12"/>
          </p:nvPr>
        </p:nvSpPr>
        <p:spPr/>
        <p:txBody>
          <a:bodyPr/>
          <a:lstStyle/>
          <a:p>
            <a:fld id="{633758F2-4398-4592-A0DE-9A6421C9464F}" type="slidenum">
              <a:rPr lang="en-GB" smtClean="0"/>
              <a:pPr/>
              <a:t>‹#›</a:t>
            </a:fld>
            <a:endParaRPr lang="en-GB"/>
          </a:p>
        </p:txBody>
      </p:sp>
      <p:sp>
        <p:nvSpPr>
          <p:cNvPr id="2" name="Title 1">
            <a:extLst>
              <a:ext uri="{FF2B5EF4-FFF2-40B4-BE49-F238E27FC236}">
                <a16:creationId xmlns:a16="http://schemas.microsoft.com/office/drawing/2014/main" id="{EC7797C5-71D9-4085-873F-0295E1E21CCF}"/>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AAB78DF4-7C62-4058-A326-8456BABD999D}"/>
              </a:ext>
            </a:extLst>
          </p:cNvPr>
          <p:cNvSpPr/>
          <p:nvPr userDrawn="1"/>
        </p:nvSpPr>
        <p:spPr>
          <a:xfrm>
            <a:off x="0" y="771525"/>
            <a:ext cx="250296" cy="4762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00104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lumn tex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9D5BA8-A810-456E-90B3-950E4E2DDF77}"/>
              </a:ext>
            </a:extLst>
          </p:cNvPr>
          <p:cNvSpPr>
            <a:spLocks noGrp="1"/>
          </p:cNvSpPr>
          <p:nvPr>
            <p:ph idx="1"/>
          </p:nvPr>
        </p:nvSpPr>
        <p:spPr/>
        <p:txBody>
          <a:bodyPr numCol="1" spcCol="180000"/>
          <a:lstStyle>
            <a:lvl1pPr>
              <a:buClr>
                <a:schemeClr val="accent1"/>
              </a:buClr>
              <a:defRPr/>
            </a:lvl1pPr>
            <a:lvl2pPr>
              <a:buClr>
                <a:schemeClr val="accent1">
                  <a:lumMod val="40000"/>
                  <a:lumOff val="60000"/>
                </a:schemeClr>
              </a:buClr>
              <a:defRPr/>
            </a:lvl2pPr>
            <a:lvl3pPr>
              <a:buClr>
                <a:schemeClr val="accent1">
                  <a:lumMod val="40000"/>
                  <a:lumOff val="60000"/>
                </a:schemeClr>
              </a:buClr>
              <a:defRPr/>
            </a:lvl3pPr>
            <a:lvl4pPr>
              <a:buClr>
                <a:schemeClr val="accent1">
                  <a:lumMod val="40000"/>
                  <a:lumOff val="60000"/>
                </a:schemeClr>
              </a:buClr>
              <a:defRPr/>
            </a:lvl4pPr>
            <a:lvl5pPr>
              <a:buClr>
                <a:schemeClr val="accent1">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48E2CC-209F-480A-B141-E08A4121BCC8}"/>
              </a:ext>
            </a:extLst>
          </p:cNvPr>
          <p:cNvSpPr>
            <a:spLocks noGrp="1"/>
          </p:cNvSpPr>
          <p:nvPr>
            <p:ph type="dt" sz="half" idx="10"/>
          </p:nvPr>
        </p:nvSpPr>
        <p:spPr/>
        <p:txBody>
          <a:bodyPr/>
          <a:lstStyle/>
          <a:p>
            <a:r>
              <a:rPr lang="en-US"/>
              <a:t>Thursday, 22 June 2017</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C1A86-B962-4DBC-9B08-AF83210E9D51}"/>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8" name="Rectangle 7">
            <a:extLst>
              <a:ext uri="{FF2B5EF4-FFF2-40B4-BE49-F238E27FC236}">
                <a16:creationId xmlns:a16="http://schemas.microsoft.com/office/drawing/2014/main" id="{C34A01E7-9284-431C-BF91-7F816FD0665E}"/>
              </a:ext>
            </a:extLst>
          </p:cNvPr>
          <p:cNvSpPr/>
          <p:nvPr userDrawn="1"/>
        </p:nvSpPr>
        <p:spPr>
          <a:xfrm>
            <a:off x="0" y="771525"/>
            <a:ext cx="250296" cy="4762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02258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ne column tex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9D5BA8-A810-456E-90B3-950E4E2DDF77}"/>
              </a:ext>
            </a:extLst>
          </p:cNvPr>
          <p:cNvSpPr>
            <a:spLocks noGrp="1"/>
          </p:cNvSpPr>
          <p:nvPr>
            <p:ph idx="1"/>
          </p:nvPr>
        </p:nvSpPr>
        <p:spPr/>
        <p:txBody>
          <a:bodyPr numCol="1" spcCol="180000"/>
          <a:lstStyle>
            <a:lvl1pPr>
              <a:buClr>
                <a:schemeClr val="accent2"/>
              </a:buClr>
              <a:defRPr/>
            </a:lvl1pPr>
            <a:lvl2pPr>
              <a:buClr>
                <a:schemeClr val="accent2">
                  <a:lumMod val="40000"/>
                  <a:lumOff val="60000"/>
                </a:schemeClr>
              </a:buClr>
              <a:defRPr/>
            </a:lvl2pPr>
            <a:lvl3pPr>
              <a:buClr>
                <a:schemeClr val="accent2">
                  <a:lumMod val="40000"/>
                  <a:lumOff val="60000"/>
                </a:schemeClr>
              </a:buClr>
              <a:defRPr/>
            </a:lvl3pPr>
            <a:lvl4pPr>
              <a:buClr>
                <a:schemeClr val="accent2">
                  <a:lumMod val="40000"/>
                  <a:lumOff val="60000"/>
                </a:schemeClr>
              </a:buClr>
              <a:defRPr/>
            </a:lvl4pPr>
            <a:lvl5pPr>
              <a:buClr>
                <a:schemeClr val="accent2">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48E2CC-209F-480A-B141-E08A4121BCC8}"/>
              </a:ext>
            </a:extLst>
          </p:cNvPr>
          <p:cNvSpPr>
            <a:spLocks noGrp="1"/>
          </p:cNvSpPr>
          <p:nvPr>
            <p:ph type="dt" sz="half" idx="10"/>
          </p:nvPr>
        </p:nvSpPr>
        <p:spPr/>
        <p:txBody>
          <a:bodyPr/>
          <a:lstStyle/>
          <a:p>
            <a:r>
              <a:rPr lang="en-US"/>
              <a:t>Thursday, 22 June 2017</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C1A86-B962-4DBC-9B08-AF83210E9D51}"/>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8" name="Rectangle 7">
            <a:extLst>
              <a:ext uri="{FF2B5EF4-FFF2-40B4-BE49-F238E27FC236}">
                <a16:creationId xmlns:a16="http://schemas.microsoft.com/office/drawing/2014/main" id="{744B74B9-8D16-40D6-BEE6-FEFB83AA01D0}"/>
              </a:ext>
            </a:extLst>
          </p:cNvPr>
          <p:cNvSpPr/>
          <p:nvPr userDrawn="1"/>
        </p:nvSpPr>
        <p:spPr>
          <a:xfrm>
            <a:off x="0" y="771525"/>
            <a:ext cx="250296" cy="476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79510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ne column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9D5BA8-A810-456E-90B3-950E4E2DDF77}"/>
              </a:ext>
            </a:extLst>
          </p:cNvPr>
          <p:cNvSpPr>
            <a:spLocks noGrp="1"/>
          </p:cNvSpPr>
          <p:nvPr>
            <p:ph idx="1"/>
          </p:nvPr>
        </p:nvSpPr>
        <p:spPr/>
        <p:txBody>
          <a:bodyPr numCol="1" spcCol="180000"/>
          <a:lstStyle>
            <a:lvl1pPr>
              <a:buClr>
                <a:schemeClr val="accent3"/>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48E2CC-209F-480A-B141-E08A4121BCC8}"/>
              </a:ext>
            </a:extLst>
          </p:cNvPr>
          <p:cNvSpPr>
            <a:spLocks noGrp="1"/>
          </p:cNvSpPr>
          <p:nvPr>
            <p:ph type="dt" sz="half" idx="10"/>
          </p:nvPr>
        </p:nvSpPr>
        <p:spPr/>
        <p:txBody>
          <a:bodyPr/>
          <a:lstStyle/>
          <a:p>
            <a:r>
              <a:rPr lang="en-US"/>
              <a:t>Thursday, 22 June 2017</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C1A86-B962-4DBC-9B08-AF83210E9D51}"/>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8" name="Rectangle 7">
            <a:extLst>
              <a:ext uri="{FF2B5EF4-FFF2-40B4-BE49-F238E27FC236}">
                <a16:creationId xmlns:a16="http://schemas.microsoft.com/office/drawing/2014/main" id="{8EA48539-58A2-4D76-B2FE-427BFAC62D9A}"/>
              </a:ext>
            </a:extLst>
          </p:cNvPr>
          <p:cNvSpPr/>
          <p:nvPr userDrawn="1"/>
        </p:nvSpPr>
        <p:spPr>
          <a:xfrm>
            <a:off x="0" y="771525"/>
            <a:ext cx="250296" cy="4762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04058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lumn tex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9D5BA8-A810-456E-90B3-950E4E2DDF77}"/>
              </a:ext>
            </a:extLst>
          </p:cNvPr>
          <p:cNvSpPr>
            <a:spLocks noGrp="1"/>
          </p:cNvSpPr>
          <p:nvPr>
            <p:ph idx="1"/>
          </p:nvPr>
        </p:nvSpPr>
        <p:spPr/>
        <p:txBody>
          <a:bodyPr numCol="2" spcCol="180000"/>
          <a:lstStyle>
            <a:lvl1pPr>
              <a:buClr>
                <a:schemeClr val="accent1"/>
              </a:buClr>
              <a:defRPr/>
            </a:lvl1pPr>
            <a:lvl2pPr>
              <a:buClr>
                <a:schemeClr val="accent1">
                  <a:lumMod val="40000"/>
                  <a:lumOff val="60000"/>
                </a:schemeClr>
              </a:buClr>
              <a:defRPr/>
            </a:lvl2pPr>
            <a:lvl3pPr>
              <a:buClr>
                <a:schemeClr val="accent1">
                  <a:lumMod val="40000"/>
                  <a:lumOff val="60000"/>
                </a:schemeClr>
              </a:buClr>
              <a:defRPr/>
            </a:lvl3pPr>
            <a:lvl4pPr>
              <a:buClr>
                <a:schemeClr val="accent1">
                  <a:lumMod val="40000"/>
                  <a:lumOff val="60000"/>
                </a:schemeClr>
              </a:buClr>
              <a:defRPr/>
            </a:lvl4pPr>
            <a:lvl5pPr>
              <a:buClr>
                <a:schemeClr val="accent1">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48E2CC-209F-480A-B141-E08A4121BCC8}"/>
              </a:ext>
            </a:extLst>
          </p:cNvPr>
          <p:cNvSpPr>
            <a:spLocks noGrp="1"/>
          </p:cNvSpPr>
          <p:nvPr>
            <p:ph type="dt" sz="half" idx="10"/>
          </p:nvPr>
        </p:nvSpPr>
        <p:spPr/>
        <p:txBody>
          <a:bodyPr/>
          <a:lstStyle/>
          <a:p>
            <a:r>
              <a:rPr lang="en-US"/>
              <a:t>Thursday, 22 June 2017</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C1A86-B962-4DBC-9B08-AF83210E9D51}"/>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9" name="Rectangle 8">
            <a:extLst>
              <a:ext uri="{FF2B5EF4-FFF2-40B4-BE49-F238E27FC236}">
                <a16:creationId xmlns:a16="http://schemas.microsoft.com/office/drawing/2014/main" id="{A16EBC83-8014-45F2-83A7-A01B50980AE6}"/>
              </a:ext>
            </a:extLst>
          </p:cNvPr>
          <p:cNvSpPr/>
          <p:nvPr userDrawn="1"/>
        </p:nvSpPr>
        <p:spPr>
          <a:xfrm>
            <a:off x="0" y="771525"/>
            <a:ext cx="250296"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338588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lumn tex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9D5BA8-A810-456E-90B3-950E4E2DDF77}"/>
              </a:ext>
            </a:extLst>
          </p:cNvPr>
          <p:cNvSpPr>
            <a:spLocks noGrp="1"/>
          </p:cNvSpPr>
          <p:nvPr>
            <p:ph idx="1"/>
          </p:nvPr>
        </p:nvSpPr>
        <p:spPr/>
        <p:txBody>
          <a:bodyPr numCol="2" spcCol="180000"/>
          <a:lstStyle>
            <a:lvl1pPr>
              <a:buClr>
                <a:schemeClr val="accent2"/>
              </a:buClr>
              <a:defRPr/>
            </a:lvl1pPr>
            <a:lvl2pPr>
              <a:buClr>
                <a:schemeClr val="accent2">
                  <a:lumMod val="40000"/>
                  <a:lumOff val="60000"/>
                </a:schemeClr>
              </a:buClr>
              <a:defRPr/>
            </a:lvl2pPr>
            <a:lvl3pPr>
              <a:buClr>
                <a:schemeClr val="accent2">
                  <a:lumMod val="40000"/>
                  <a:lumOff val="60000"/>
                </a:schemeClr>
              </a:buClr>
              <a:defRPr/>
            </a:lvl3pPr>
            <a:lvl4pPr>
              <a:buClr>
                <a:schemeClr val="accent2">
                  <a:lumMod val="40000"/>
                  <a:lumOff val="60000"/>
                </a:schemeClr>
              </a:buClr>
              <a:defRPr/>
            </a:lvl4pPr>
            <a:lvl5pPr>
              <a:buClr>
                <a:schemeClr val="accent2">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48E2CC-209F-480A-B141-E08A4121BCC8}"/>
              </a:ext>
            </a:extLst>
          </p:cNvPr>
          <p:cNvSpPr>
            <a:spLocks noGrp="1"/>
          </p:cNvSpPr>
          <p:nvPr>
            <p:ph type="dt" sz="half" idx="10"/>
          </p:nvPr>
        </p:nvSpPr>
        <p:spPr/>
        <p:txBody>
          <a:bodyPr/>
          <a:lstStyle/>
          <a:p>
            <a:r>
              <a:rPr lang="en-US"/>
              <a:t>Thursday, 22 June 2017</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C1A86-B962-4DBC-9B08-AF83210E9D51}"/>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9" name="Rectangle 8">
            <a:extLst>
              <a:ext uri="{FF2B5EF4-FFF2-40B4-BE49-F238E27FC236}">
                <a16:creationId xmlns:a16="http://schemas.microsoft.com/office/drawing/2014/main" id="{A16EBC83-8014-45F2-83A7-A01B50980AE6}"/>
              </a:ext>
            </a:extLst>
          </p:cNvPr>
          <p:cNvSpPr/>
          <p:nvPr userDrawn="1"/>
        </p:nvSpPr>
        <p:spPr>
          <a:xfrm>
            <a:off x="0" y="771525"/>
            <a:ext cx="250296" cy="476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05146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lumn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9D5BA8-A810-456E-90B3-950E4E2DDF77}"/>
              </a:ext>
            </a:extLst>
          </p:cNvPr>
          <p:cNvSpPr>
            <a:spLocks noGrp="1"/>
          </p:cNvSpPr>
          <p:nvPr>
            <p:ph idx="1"/>
          </p:nvPr>
        </p:nvSpPr>
        <p:spPr/>
        <p:txBody>
          <a:bodyPr numCol="2" spcCol="180000"/>
          <a:lstStyle>
            <a:lvl1pPr>
              <a:buClr>
                <a:schemeClr val="accent3"/>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48E2CC-209F-480A-B141-E08A4121BCC8}"/>
              </a:ext>
            </a:extLst>
          </p:cNvPr>
          <p:cNvSpPr>
            <a:spLocks noGrp="1"/>
          </p:cNvSpPr>
          <p:nvPr>
            <p:ph type="dt" sz="half" idx="10"/>
          </p:nvPr>
        </p:nvSpPr>
        <p:spPr/>
        <p:txBody>
          <a:bodyPr/>
          <a:lstStyle/>
          <a:p>
            <a:r>
              <a:rPr lang="en-US"/>
              <a:t>Thursday, 22 June 2017</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C1A86-B962-4DBC-9B08-AF83210E9D51}"/>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9" name="Rectangle 8">
            <a:extLst>
              <a:ext uri="{FF2B5EF4-FFF2-40B4-BE49-F238E27FC236}">
                <a16:creationId xmlns:a16="http://schemas.microsoft.com/office/drawing/2014/main" id="{A16EBC83-8014-45F2-83A7-A01B50980AE6}"/>
              </a:ext>
            </a:extLst>
          </p:cNvPr>
          <p:cNvSpPr/>
          <p:nvPr userDrawn="1"/>
        </p:nvSpPr>
        <p:spPr>
          <a:xfrm>
            <a:off x="0" y="771525"/>
            <a:ext cx="250296" cy="476250"/>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29738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in conten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735D-035D-408E-BE03-0CF453741CD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31DBF9-9E45-4510-AA27-B28C78F4B251}"/>
              </a:ext>
            </a:extLst>
          </p:cNvPr>
          <p:cNvSpPr>
            <a:spLocks noGrp="1"/>
          </p:cNvSpPr>
          <p:nvPr>
            <p:ph sz="half" idx="1"/>
          </p:nvPr>
        </p:nvSpPr>
        <p:spPr>
          <a:xfrm>
            <a:off x="250296" y="1825625"/>
            <a:ext cx="4631055" cy="4351338"/>
          </a:xfrm>
        </p:spPr>
        <p:txBody>
          <a:bodyPr/>
          <a:lstStyle>
            <a:lvl1pPr>
              <a:buClr>
                <a:schemeClr val="accent1"/>
              </a:buClr>
              <a:defRPr/>
            </a:lvl1pPr>
            <a:lvl2pPr>
              <a:buClr>
                <a:schemeClr val="accent1">
                  <a:lumMod val="40000"/>
                  <a:lumOff val="60000"/>
                </a:schemeClr>
              </a:buClr>
              <a:defRPr/>
            </a:lvl2pPr>
            <a:lvl3pPr>
              <a:buClr>
                <a:schemeClr val="accent1">
                  <a:lumMod val="40000"/>
                  <a:lumOff val="60000"/>
                </a:schemeClr>
              </a:buClr>
              <a:defRPr/>
            </a:lvl3pPr>
            <a:lvl4pPr>
              <a:buClr>
                <a:schemeClr val="accent1">
                  <a:lumMod val="40000"/>
                  <a:lumOff val="60000"/>
                </a:schemeClr>
              </a:buClr>
              <a:defRPr/>
            </a:lvl4pPr>
            <a:lvl5pPr>
              <a:buClr>
                <a:schemeClr val="accent1">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3FE581-F4C1-4ED8-A739-9DE07FB5069D}"/>
              </a:ext>
            </a:extLst>
          </p:cNvPr>
          <p:cNvSpPr>
            <a:spLocks noGrp="1"/>
          </p:cNvSpPr>
          <p:nvPr>
            <p:ph sz="half" idx="2"/>
          </p:nvPr>
        </p:nvSpPr>
        <p:spPr>
          <a:xfrm>
            <a:off x="5021104" y="1825625"/>
            <a:ext cx="4631055" cy="4351338"/>
          </a:xfrm>
        </p:spPr>
        <p:txBody>
          <a:bodyPr/>
          <a:lstStyle>
            <a:lvl1pPr>
              <a:buClr>
                <a:schemeClr val="accent1"/>
              </a:buClr>
              <a:defRPr/>
            </a:lvl1pPr>
            <a:lvl2pPr>
              <a:buClr>
                <a:schemeClr val="accent1">
                  <a:lumMod val="40000"/>
                  <a:lumOff val="60000"/>
                </a:schemeClr>
              </a:buClr>
              <a:defRPr/>
            </a:lvl2pPr>
            <a:lvl3pPr>
              <a:buClr>
                <a:schemeClr val="accent1">
                  <a:lumMod val="40000"/>
                  <a:lumOff val="60000"/>
                </a:schemeClr>
              </a:buClr>
              <a:defRPr/>
            </a:lvl3pPr>
            <a:lvl4pPr>
              <a:buClr>
                <a:schemeClr val="accent1">
                  <a:lumMod val="40000"/>
                  <a:lumOff val="60000"/>
                </a:schemeClr>
              </a:buClr>
              <a:defRPr/>
            </a:lvl4pPr>
            <a:lvl5pPr>
              <a:buClr>
                <a:schemeClr val="accent1">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8245FB-FD2D-4BED-A2EA-5EDFC4FD7F0D}"/>
              </a:ext>
            </a:extLst>
          </p:cNvPr>
          <p:cNvSpPr>
            <a:spLocks noGrp="1"/>
          </p:cNvSpPr>
          <p:nvPr>
            <p:ph type="dt" sz="half" idx="10"/>
          </p:nvPr>
        </p:nvSpPr>
        <p:spPr/>
        <p:txBody>
          <a:bodyPr/>
          <a:lstStyle/>
          <a:p>
            <a:r>
              <a:rPr lang="en-US"/>
              <a:t>Thursday, 22 June 2017</a:t>
            </a:r>
            <a:endParaRPr lang="en-GB"/>
          </a:p>
        </p:txBody>
      </p:sp>
      <p:sp>
        <p:nvSpPr>
          <p:cNvPr id="6" name="Footer Placeholder 5">
            <a:extLst>
              <a:ext uri="{FF2B5EF4-FFF2-40B4-BE49-F238E27FC236}">
                <a16:creationId xmlns:a16="http://schemas.microsoft.com/office/drawing/2014/main" id="{FDD56778-8567-498C-AA60-D83787E96B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91297C-5535-4DC3-9705-346C28D9A7BD}"/>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9" name="Rectangle 8">
            <a:extLst>
              <a:ext uri="{FF2B5EF4-FFF2-40B4-BE49-F238E27FC236}">
                <a16:creationId xmlns:a16="http://schemas.microsoft.com/office/drawing/2014/main" id="{76B4EAB6-BC6D-49FD-85AD-1518E16A9F21}"/>
              </a:ext>
            </a:extLst>
          </p:cNvPr>
          <p:cNvSpPr/>
          <p:nvPr userDrawn="1"/>
        </p:nvSpPr>
        <p:spPr>
          <a:xfrm>
            <a:off x="0" y="771525"/>
            <a:ext cx="250296" cy="4762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354292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in cont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735D-035D-408E-BE03-0CF453741CDC}"/>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31DBF9-9E45-4510-AA27-B28C78F4B251}"/>
              </a:ext>
            </a:extLst>
          </p:cNvPr>
          <p:cNvSpPr>
            <a:spLocks noGrp="1"/>
          </p:cNvSpPr>
          <p:nvPr>
            <p:ph sz="half" idx="1"/>
          </p:nvPr>
        </p:nvSpPr>
        <p:spPr>
          <a:xfrm>
            <a:off x="250296" y="1825625"/>
            <a:ext cx="4631055" cy="4351338"/>
          </a:xfrm>
        </p:spPr>
        <p:txBody>
          <a:bodyPr/>
          <a:lstStyle>
            <a:lvl1pPr>
              <a:buClr>
                <a:schemeClr val="accent2"/>
              </a:buClr>
              <a:defRPr/>
            </a:lvl1pPr>
            <a:lvl2pPr>
              <a:buClr>
                <a:schemeClr val="accent2">
                  <a:lumMod val="40000"/>
                  <a:lumOff val="60000"/>
                </a:schemeClr>
              </a:buClr>
              <a:defRPr/>
            </a:lvl2pPr>
            <a:lvl3pPr>
              <a:buClr>
                <a:schemeClr val="accent2">
                  <a:lumMod val="40000"/>
                  <a:lumOff val="60000"/>
                </a:schemeClr>
              </a:buClr>
              <a:defRPr/>
            </a:lvl3pPr>
            <a:lvl4pPr>
              <a:buClr>
                <a:schemeClr val="accent2">
                  <a:lumMod val="40000"/>
                  <a:lumOff val="60000"/>
                </a:schemeClr>
              </a:buClr>
              <a:defRPr/>
            </a:lvl4pPr>
            <a:lvl5pPr>
              <a:buClr>
                <a:schemeClr val="accent2">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3FE581-F4C1-4ED8-A739-9DE07FB5069D}"/>
              </a:ext>
            </a:extLst>
          </p:cNvPr>
          <p:cNvSpPr>
            <a:spLocks noGrp="1"/>
          </p:cNvSpPr>
          <p:nvPr>
            <p:ph sz="half" idx="2"/>
          </p:nvPr>
        </p:nvSpPr>
        <p:spPr>
          <a:xfrm>
            <a:off x="5021104" y="1825625"/>
            <a:ext cx="4631055" cy="4351338"/>
          </a:xfrm>
        </p:spPr>
        <p:txBody>
          <a:bodyPr/>
          <a:lstStyle>
            <a:lvl1pPr>
              <a:buClr>
                <a:schemeClr val="accent2"/>
              </a:buClr>
              <a:defRPr/>
            </a:lvl1pPr>
            <a:lvl2pPr>
              <a:buClr>
                <a:schemeClr val="accent2">
                  <a:lumMod val="40000"/>
                  <a:lumOff val="60000"/>
                </a:schemeClr>
              </a:buClr>
              <a:defRPr/>
            </a:lvl2pPr>
            <a:lvl3pPr>
              <a:buClr>
                <a:schemeClr val="accent2">
                  <a:lumMod val="40000"/>
                  <a:lumOff val="60000"/>
                </a:schemeClr>
              </a:buClr>
              <a:defRPr/>
            </a:lvl3pPr>
            <a:lvl4pPr>
              <a:buClr>
                <a:schemeClr val="accent2">
                  <a:lumMod val="40000"/>
                  <a:lumOff val="60000"/>
                </a:schemeClr>
              </a:buClr>
              <a:defRPr/>
            </a:lvl4pPr>
            <a:lvl5pPr>
              <a:buClr>
                <a:schemeClr val="accent2">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8245FB-FD2D-4BED-A2EA-5EDFC4FD7F0D}"/>
              </a:ext>
            </a:extLst>
          </p:cNvPr>
          <p:cNvSpPr>
            <a:spLocks noGrp="1"/>
          </p:cNvSpPr>
          <p:nvPr>
            <p:ph type="dt" sz="half" idx="10"/>
          </p:nvPr>
        </p:nvSpPr>
        <p:spPr/>
        <p:txBody>
          <a:bodyPr/>
          <a:lstStyle/>
          <a:p>
            <a:r>
              <a:rPr lang="en-US"/>
              <a:t>Thursday, 22 June 2017</a:t>
            </a:r>
            <a:endParaRPr lang="en-GB"/>
          </a:p>
        </p:txBody>
      </p:sp>
      <p:sp>
        <p:nvSpPr>
          <p:cNvPr id="6" name="Footer Placeholder 5">
            <a:extLst>
              <a:ext uri="{FF2B5EF4-FFF2-40B4-BE49-F238E27FC236}">
                <a16:creationId xmlns:a16="http://schemas.microsoft.com/office/drawing/2014/main" id="{FDD56778-8567-498C-AA60-D83787E96B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91297C-5535-4DC3-9705-346C28D9A7BD}"/>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9" name="Rectangle 8">
            <a:extLst>
              <a:ext uri="{FF2B5EF4-FFF2-40B4-BE49-F238E27FC236}">
                <a16:creationId xmlns:a16="http://schemas.microsoft.com/office/drawing/2014/main" id="{77B02D71-F073-4C05-A52B-CD8867017273}"/>
              </a:ext>
            </a:extLst>
          </p:cNvPr>
          <p:cNvSpPr/>
          <p:nvPr userDrawn="1"/>
        </p:nvSpPr>
        <p:spPr>
          <a:xfrm>
            <a:off x="0" y="771525"/>
            <a:ext cx="250296" cy="476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1883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vertical spli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2539740-1886-468D-990F-6C679BAA6CC4}"/>
              </a:ext>
            </a:extLst>
          </p:cNvPr>
          <p:cNvSpPr>
            <a:spLocks noGrp="1"/>
          </p:cNvSpPr>
          <p:nvPr>
            <p:ph type="pic" sz="quarter" idx="13"/>
          </p:nvPr>
        </p:nvSpPr>
        <p:spPr>
          <a:xfrm>
            <a:off x="3301838" y="0"/>
            <a:ext cx="3302325" cy="6858000"/>
          </a:xfrm>
          <a:solidFill>
            <a:schemeClr val="accent4">
              <a:lumMod val="40000"/>
              <a:lumOff val="60000"/>
            </a:schemeClr>
          </a:solidFill>
        </p:spPr>
        <p:txBody>
          <a:bodyPr/>
          <a:lstStyle>
            <a:lvl1pPr>
              <a:buClrTx/>
              <a:defRPr/>
            </a:lvl1pPr>
          </a:lstStyle>
          <a:p>
            <a:r>
              <a:rPr lang="en-US"/>
              <a:t>Click icon to add picture</a:t>
            </a:r>
            <a:endParaRPr lang="en-GB"/>
          </a:p>
        </p:txBody>
      </p:sp>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a:xfrm>
            <a:off x="266597" y="365126"/>
            <a:ext cx="2798073"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9D5BA8-A810-456E-90B3-950E4E2DDF77}"/>
              </a:ext>
            </a:extLst>
          </p:cNvPr>
          <p:cNvSpPr>
            <a:spLocks noGrp="1"/>
          </p:cNvSpPr>
          <p:nvPr>
            <p:ph idx="1"/>
          </p:nvPr>
        </p:nvSpPr>
        <p:spPr>
          <a:xfrm>
            <a:off x="266596" y="1825625"/>
            <a:ext cx="2798073" cy="4351338"/>
          </a:xfrm>
        </p:spPr>
        <p:txBody>
          <a:bodyPr numCol="1" spcCol="180000">
            <a:normAutofit/>
          </a:bodyPr>
          <a:lstStyle>
            <a:lvl1pPr>
              <a:spcAft>
                <a:spcPts val="300"/>
              </a:spcAft>
              <a:defRPr sz="2000"/>
            </a:lvl1pPr>
            <a:lvl2pPr>
              <a:spcAft>
                <a:spcPts val="300"/>
              </a:spcAft>
              <a:buClr>
                <a:schemeClr val="accent4"/>
              </a:buClr>
              <a:defRPr sz="1800"/>
            </a:lvl2pPr>
            <a:lvl3pPr>
              <a:spcAft>
                <a:spcPts val="300"/>
              </a:spcAft>
              <a:buClr>
                <a:schemeClr val="accent4"/>
              </a:buClr>
              <a:defRPr sz="1600"/>
            </a:lvl3pPr>
            <a:lvl4pPr>
              <a:spcAft>
                <a:spcPts val="300"/>
              </a:spcAft>
              <a:buClr>
                <a:schemeClr val="accent4"/>
              </a:buClr>
              <a:defRPr sz="1400"/>
            </a:lvl4pPr>
            <a:lvl5pPr>
              <a:spcAft>
                <a:spcPts val="300"/>
              </a:spcAft>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367E8A1D-370F-43E2-8F22-B45320CF31CF}"/>
              </a:ext>
            </a:extLst>
          </p:cNvPr>
          <p:cNvSpPr>
            <a:spLocks noGrp="1"/>
          </p:cNvSpPr>
          <p:nvPr>
            <p:ph idx="14"/>
          </p:nvPr>
        </p:nvSpPr>
        <p:spPr>
          <a:xfrm>
            <a:off x="6860277" y="1825625"/>
            <a:ext cx="2798073" cy="4351338"/>
          </a:xfrm>
        </p:spPr>
        <p:txBody>
          <a:bodyPr numCol="1" spcCol="180000">
            <a:normAutofit/>
          </a:bodyPr>
          <a:lstStyle>
            <a:lvl1pPr>
              <a:spcAft>
                <a:spcPts val="300"/>
              </a:spcAft>
              <a:defRPr sz="2000"/>
            </a:lvl1pPr>
            <a:lvl2pPr>
              <a:spcAft>
                <a:spcPts val="300"/>
              </a:spcAft>
              <a:buClr>
                <a:schemeClr val="accent4"/>
              </a:buClr>
              <a:defRPr sz="1800"/>
            </a:lvl2pPr>
            <a:lvl3pPr>
              <a:spcAft>
                <a:spcPts val="300"/>
              </a:spcAft>
              <a:buClr>
                <a:schemeClr val="accent4"/>
              </a:buClr>
              <a:defRPr sz="1600"/>
            </a:lvl3pPr>
            <a:lvl4pPr>
              <a:spcAft>
                <a:spcPts val="300"/>
              </a:spcAft>
              <a:buClr>
                <a:schemeClr val="accent4"/>
              </a:buClr>
              <a:defRPr sz="1400"/>
            </a:lvl4pPr>
            <a:lvl5pPr>
              <a:spcAft>
                <a:spcPts val="300"/>
              </a:spcAft>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13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in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735D-035D-408E-BE03-0CF453741CDC}"/>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31DBF9-9E45-4510-AA27-B28C78F4B251}"/>
              </a:ext>
            </a:extLst>
          </p:cNvPr>
          <p:cNvSpPr>
            <a:spLocks noGrp="1"/>
          </p:cNvSpPr>
          <p:nvPr>
            <p:ph sz="half" idx="1"/>
          </p:nvPr>
        </p:nvSpPr>
        <p:spPr>
          <a:xfrm>
            <a:off x="250296" y="1825625"/>
            <a:ext cx="4631055" cy="4351338"/>
          </a:xfrm>
        </p:spPr>
        <p:txBody>
          <a:bodyPr/>
          <a:lstStyle>
            <a:lvl1pPr>
              <a:buClr>
                <a:schemeClr val="accent3"/>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3FE581-F4C1-4ED8-A739-9DE07FB5069D}"/>
              </a:ext>
            </a:extLst>
          </p:cNvPr>
          <p:cNvSpPr>
            <a:spLocks noGrp="1"/>
          </p:cNvSpPr>
          <p:nvPr>
            <p:ph sz="half" idx="2"/>
          </p:nvPr>
        </p:nvSpPr>
        <p:spPr>
          <a:xfrm>
            <a:off x="5021104" y="1825625"/>
            <a:ext cx="4631055" cy="4351338"/>
          </a:xfrm>
        </p:spPr>
        <p:txBody>
          <a:bodyPr/>
          <a:lstStyle>
            <a:lvl1pPr>
              <a:buClr>
                <a:schemeClr val="accent3"/>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8245FB-FD2D-4BED-A2EA-5EDFC4FD7F0D}"/>
              </a:ext>
            </a:extLst>
          </p:cNvPr>
          <p:cNvSpPr>
            <a:spLocks noGrp="1"/>
          </p:cNvSpPr>
          <p:nvPr>
            <p:ph type="dt" sz="half" idx="10"/>
          </p:nvPr>
        </p:nvSpPr>
        <p:spPr/>
        <p:txBody>
          <a:bodyPr/>
          <a:lstStyle/>
          <a:p>
            <a:r>
              <a:rPr lang="en-US"/>
              <a:t>Thursday, 22 June 2017</a:t>
            </a:r>
            <a:endParaRPr lang="en-GB"/>
          </a:p>
        </p:txBody>
      </p:sp>
      <p:sp>
        <p:nvSpPr>
          <p:cNvPr id="6" name="Footer Placeholder 5">
            <a:extLst>
              <a:ext uri="{FF2B5EF4-FFF2-40B4-BE49-F238E27FC236}">
                <a16:creationId xmlns:a16="http://schemas.microsoft.com/office/drawing/2014/main" id="{FDD56778-8567-498C-AA60-D83787E96B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91297C-5535-4DC3-9705-346C28D9A7BD}"/>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9" name="Rectangle 8">
            <a:extLst>
              <a:ext uri="{FF2B5EF4-FFF2-40B4-BE49-F238E27FC236}">
                <a16:creationId xmlns:a16="http://schemas.microsoft.com/office/drawing/2014/main" id="{6B6501A8-86B1-4CC7-A31F-743941835462}"/>
              </a:ext>
            </a:extLst>
          </p:cNvPr>
          <p:cNvSpPr/>
          <p:nvPr userDrawn="1"/>
        </p:nvSpPr>
        <p:spPr>
          <a:xfrm>
            <a:off x="0" y="771525"/>
            <a:ext cx="250296" cy="4762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255183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4C0C-1BA9-4BE7-8716-082C8A620155}"/>
              </a:ext>
            </a:extLst>
          </p:cNvPr>
          <p:cNvSpPr>
            <a:spLocks noGrp="1"/>
          </p:cNvSpPr>
          <p:nvPr>
            <p:ph type="body" idx="1"/>
          </p:nvPr>
        </p:nvSpPr>
        <p:spPr>
          <a:xfrm>
            <a:off x="250296" y="1857376"/>
            <a:ext cx="4622734" cy="814387"/>
          </a:xfrm>
          <a:solidFill>
            <a:schemeClr val="accent1"/>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C4C39-D732-4F0B-BA34-BF5305D29D62}"/>
              </a:ext>
            </a:extLst>
          </p:cNvPr>
          <p:cNvSpPr>
            <a:spLocks noGrp="1"/>
          </p:cNvSpPr>
          <p:nvPr>
            <p:ph sz="half" idx="2"/>
          </p:nvPr>
        </p:nvSpPr>
        <p:spPr>
          <a:xfrm>
            <a:off x="250296" y="2838449"/>
            <a:ext cx="4630275" cy="3351214"/>
          </a:xfrm>
        </p:spPr>
        <p:txBody>
          <a:bodyPr/>
          <a:lstStyle>
            <a:lvl1pPr>
              <a:buClr>
                <a:schemeClr val="accent1"/>
              </a:buClr>
              <a:defRPr/>
            </a:lvl1pPr>
            <a:lvl2pPr>
              <a:buClr>
                <a:schemeClr val="accent1">
                  <a:lumMod val="40000"/>
                  <a:lumOff val="60000"/>
                </a:schemeClr>
              </a:buClr>
              <a:defRPr/>
            </a:lvl2pPr>
            <a:lvl3pPr>
              <a:buClr>
                <a:schemeClr val="accent1">
                  <a:lumMod val="40000"/>
                  <a:lumOff val="60000"/>
                </a:schemeClr>
              </a:buClr>
              <a:defRPr/>
            </a:lvl3pPr>
            <a:lvl4pPr>
              <a:buClr>
                <a:schemeClr val="accent1">
                  <a:lumMod val="40000"/>
                  <a:lumOff val="60000"/>
                </a:schemeClr>
              </a:buClr>
              <a:defRPr/>
            </a:lvl4pPr>
            <a:lvl5pPr>
              <a:buClr>
                <a:schemeClr val="accent1">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9BFC1-7B80-49CD-8361-6DE4BF79A60E}"/>
              </a:ext>
            </a:extLst>
          </p:cNvPr>
          <p:cNvSpPr>
            <a:spLocks noGrp="1"/>
          </p:cNvSpPr>
          <p:nvPr>
            <p:ph type="body" sz="quarter" idx="3"/>
          </p:nvPr>
        </p:nvSpPr>
        <p:spPr>
          <a:xfrm>
            <a:off x="5014913" y="1857376"/>
            <a:ext cx="4630275" cy="814387"/>
          </a:xfrm>
          <a:solidFill>
            <a:schemeClr val="accent1"/>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F80BC-A9C4-48BF-8AB6-2DECA5E558E8}"/>
              </a:ext>
            </a:extLst>
          </p:cNvPr>
          <p:cNvSpPr>
            <a:spLocks noGrp="1"/>
          </p:cNvSpPr>
          <p:nvPr>
            <p:ph sz="quarter" idx="4"/>
          </p:nvPr>
        </p:nvSpPr>
        <p:spPr>
          <a:xfrm>
            <a:off x="5014913" y="2838449"/>
            <a:ext cx="4630275" cy="3351214"/>
          </a:xfrm>
        </p:spPr>
        <p:txBody>
          <a:bodyPr/>
          <a:lstStyle>
            <a:lvl1pPr>
              <a:buClr>
                <a:schemeClr val="accent1"/>
              </a:buClr>
              <a:defRPr/>
            </a:lvl1pPr>
            <a:lvl2pPr>
              <a:buClr>
                <a:schemeClr val="accent1">
                  <a:lumMod val="40000"/>
                  <a:lumOff val="60000"/>
                </a:schemeClr>
              </a:buClr>
              <a:defRPr/>
            </a:lvl2pPr>
            <a:lvl3pPr>
              <a:buClr>
                <a:schemeClr val="accent1">
                  <a:lumMod val="40000"/>
                  <a:lumOff val="60000"/>
                </a:schemeClr>
              </a:buClr>
              <a:defRPr/>
            </a:lvl3pPr>
            <a:lvl4pPr>
              <a:buClr>
                <a:schemeClr val="accent1">
                  <a:lumMod val="40000"/>
                  <a:lumOff val="60000"/>
                </a:schemeClr>
              </a:buClr>
              <a:defRPr/>
            </a:lvl4pPr>
            <a:lvl5pPr>
              <a:buClr>
                <a:schemeClr val="accent1">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E757B5-8F4C-477C-A982-2F2517946585}"/>
              </a:ext>
            </a:extLst>
          </p:cNvPr>
          <p:cNvSpPr>
            <a:spLocks noGrp="1"/>
          </p:cNvSpPr>
          <p:nvPr>
            <p:ph type="dt" sz="half" idx="10"/>
          </p:nvPr>
        </p:nvSpPr>
        <p:spPr/>
        <p:txBody>
          <a:bodyPr/>
          <a:lstStyle/>
          <a:p>
            <a:r>
              <a:rPr lang="en-US"/>
              <a:t>Thursday, 22 June 2017</a:t>
            </a:r>
            <a:endParaRPr lang="en-GB"/>
          </a:p>
        </p:txBody>
      </p:sp>
      <p:sp>
        <p:nvSpPr>
          <p:cNvPr id="8" name="Footer Placeholder 7">
            <a:extLst>
              <a:ext uri="{FF2B5EF4-FFF2-40B4-BE49-F238E27FC236}">
                <a16:creationId xmlns:a16="http://schemas.microsoft.com/office/drawing/2014/main" id="{DDC11B1C-0EB5-48E8-9C5E-31B1C6C593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81EF1E-D8BC-471F-AE35-2318D4496B82}"/>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10" name="Title 9">
            <a:extLst>
              <a:ext uri="{FF2B5EF4-FFF2-40B4-BE49-F238E27FC236}">
                <a16:creationId xmlns:a16="http://schemas.microsoft.com/office/drawing/2014/main" id="{6202D0B3-7DCB-4C1E-83A6-18805CA70D2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2" name="Rectangle 11">
            <a:extLst>
              <a:ext uri="{FF2B5EF4-FFF2-40B4-BE49-F238E27FC236}">
                <a16:creationId xmlns:a16="http://schemas.microsoft.com/office/drawing/2014/main" id="{378D655F-A83E-45AE-903B-D75E8EDE8DC2}"/>
              </a:ext>
            </a:extLst>
          </p:cNvPr>
          <p:cNvSpPr/>
          <p:nvPr userDrawn="1"/>
        </p:nvSpPr>
        <p:spPr>
          <a:xfrm>
            <a:off x="0" y="771525"/>
            <a:ext cx="250296" cy="4762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782389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yell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4C0C-1BA9-4BE7-8716-082C8A620155}"/>
              </a:ext>
            </a:extLst>
          </p:cNvPr>
          <p:cNvSpPr>
            <a:spLocks noGrp="1"/>
          </p:cNvSpPr>
          <p:nvPr>
            <p:ph type="body" idx="1"/>
          </p:nvPr>
        </p:nvSpPr>
        <p:spPr>
          <a:xfrm>
            <a:off x="250296" y="1857376"/>
            <a:ext cx="4622734" cy="814387"/>
          </a:xfrm>
          <a:solidFill>
            <a:schemeClr val="accent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C4C39-D732-4F0B-BA34-BF5305D29D62}"/>
              </a:ext>
            </a:extLst>
          </p:cNvPr>
          <p:cNvSpPr>
            <a:spLocks noGrp="1"/>
          </p:cNvSpPr>
          <p:nvPr>
            <p:ph sz="half" idx="2"/>
          </p:nvPr>
        </p:nvSpPr>
        <p:spPr>
          <a:xfrm>
            <a:off x="250296" y="2838449"/>
            <a:ext cx="4630275" cy="3351214"/>
          </a:xfrm>
        </p:spPr>
        <p:txBody>
          <a:bodyPr/>
          <a:lstStyle>
            <a:lvl1pPr>
              <a:buClr>
                <a:schemeClr val="accent2"/>
              </a:buClr>
              <a:defRPr/>
            </a:lvl1pPr>
            <a:lvl2pPr>
              <a:buClr>
                <a:schemeClr val="accent2">
                  <a:lumMod val="40000"/>
                  <a:lumOff val="60000"/>
                </a:schemeClr>
              </a:buClr>
              <a:defRPr/>
            </a:lvl2pPr>
            <a:lvl3pPr>
              <a:buClr>
                <a:schemeClr val="accent2">
                  <a:lumMod val="40000"/>
                  <a:lumOff val="60000"/>
                </a:schemeClr>
              </a:buClr>
              <a:defRPr/>
            </a:lvl3pPr>
            <a:lvl4pPr>
              <a:buClr>
                <a:schemeClr val="accent2">
                  <a:lumMod val="40000"/>
                  <a:lumOff val="60000"/>
                </a:schemeClr>
              </a:buClr>
              <a:defRPr/>
            </a:lvl4pPr>
            <a:lvl5pPr>
              <a:buClr>
                <a:schemeClr val="accent2">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9BFC1-7B80-49CD-8361-6DE4BF79A60E}"/>
              </a:ext>
            </a:extLst>
          </p:cNvPr>
          <p:cNvSpPr>
            <a:spLocks noGrp="1"/>
          </p:cNvSpPr>
          <p:nvPr>
            <p:ph type="body" sz="quarter" idx="3"/>
          </p:nvPr>
        </p:nvSpPr>
        <p:spPr>
          <a:xfrm>
            <a:off x="5014913" y="1857376"/>
            <a:ext cx="4630275" cy="814387"/>
          </a:xfrm>
          <a:solidFill>
            <a:schemeClr val="accent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F80BC-A9C4-48BF-8AB6-2DECA5E558E8}"/>
              </a:ext>
            </a:extLst>
          </p:cNvPr>
          <p:cNvSpPr>
            <a:spLocks noGrp="1"/>
          </p:cNvSpPr>
          <p:nvPr>
            <p:ph sz="quarter" idx="4"/>
          </p:nvPr>
        </p:nvSpPr>
        <p:spPr>
          <a:xfrm>
            <a:off x="5014913" y="2838449"/>
            <a:ext cx="4630275" cy="3351214"/>
          </a:xfrm>
        </p:spPr>
        <p:txBody>
          <a:bodyPr/>
          <a:lstStyle>
            <a:lvl1pPr>
              <a:buClr>
                <a:schemeClr val="accent2"/>
              </a:buClr>
              <a:defRPr/>
            </a:lvl1pPr>
            <a:lvl2pPr>
              <a:buClr>
                <a:schemeClr val="accent2">
                  <a:lumMod val="40000"/>
                  <a:lumOff val="60000"/>
                </a:schemeClr>
              </a:buClr>
              <a:defRPr/>
            </a:lvl2pPr>
            <a:lvl3pPr>
              <a:buClr>
                <a:schemeClr val="accent2">
                  <a:lumMod val="40000"/>
                  <a:lumOff val="60000"/>
                </a:schemeClr>
              </a:buClr>
              <a:defRPr/>
            </a:lvl3pPr>
            <a:lvl4pPr>
              <a:buClr>
                <a:schemeClr val="accent2">
                  <a:lumMod val="40000"/>
                  <a:lumOff val="60000"/>
                </a:schemeClr>
              </a:buClr>
              <a:defRPr/>
            </a:lvl4pPr>
            <a:lvl5pPr>
              <a:buClr>
                <a:schemeClr val="accent2">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E757B5-8F4C-477C-A982-2F2517946585}"/>
              </a:ext>
            </a:extLst>
          </p:cNvPr>
          <p:cNvSpPr>
            <a:spLocks noGrp="1"/>
          </p:cNvSpPr>
          <p:nvPr>
            <p:ph type="dt" sz="half" idx="10"/>
          </p:nvPr>
        </p:nvSpPr>
        <p:spPr/>
        <p:txBody>
          <a:bodyPr/>
          <a:lstStyle/>
          <a:p>
            <a:r>
              <a:rPr lang="en-US"/>
              <a:t>Thursday, 22 June 2017</a:t>
            </a:r>
            <a:endParaRPr lang="en-GB"/>
          </a:p>
        </p:txBody>
      </p:sp>
      <p:sp>
        <p:nvSpPr>
          <p:cNvPr id="8" name="Footer Placeholder 7">
            <a:extLst>
              <a:ext uri="{FF2B5EF4-FFF2-40B4-BE49-F238E27FC236}">
                <a16:creationId xmlns:a16="http://schemas.microsoft.com/office/drawing/2014/main" id="{DDC11B1C-0EB5-48E8-9C5E-31B1C6C593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81EF1E-D8BC-471F-AE35-2318D4496B82}"/>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10" name="Title 9">
            <a:extLst>
              <a:ext uri="{FF2B5EF4-FFF2-40B4-BE49-F238E27FC236}">
                <a16:creationId xmlns:a16="http://schemas.microsoft.com/office/drawing/2014/main" id="{6202D0B3-7DCB-4C1E-83A6-18805CA70D24}"/>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11" name="Rectangle 10">
            <a:extLst>
              <a:ext uri="{FF2B5EF4-FFF2-40B4-BE49-F238E27FC236}">
                <a16:creationId xmlns:a16="http://schemas.microsoft.com/office/drawing/2014/main" id="{3F59553F-B3C9-4676-94B4-E00BE4DB56D8}"/>
              </a:ext>
            </a:extLst>
          </p:cNvPr>
          <p:cNvSpPr/>
          <p:nvPr userDrawn="1"/>
        </p:nvSpPr>
        <p:spPr>
          <a:xfrm>
            <a:off x="0" y="771525"/>
            <a:ext cx="250296" cy="476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95887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4C0C-1BA9-4BE7-8716-082C8A620155}"/>
              </a:ext>
            </a:extLst>
          </p:cNvPr>
          <p:cNvSpPr>
            <a:spLocks noGrp="1"/>
          </p:cNvSpPr>
          <p:nvPr>
            <p:ph type="body" idx="1"/>
          </p:nvPr>
        </p:nvSpPr>
        <p:spPr>
          <a:xfrm>
            <a:off x="250296" y="1857376"/>
            <a:ext cx="4622734" cy="814387"/>
          </a:xfrm>
          <a:solidFill>
            <a:schemeClr val="tx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C4C39-D732-4F0B-BA34-BF5305D29D62}"/>
              </a:ext>
            </a:extLst>
          </p:cNvPr>
          <p:cNvSpPr>
            <a:spLocks noGrp="1"/>
          </p:cNvSpPr>
          <p:nvPr>
            <p:ph sz="half" idx="2"/>
          </p:nvPr>
        </p:nvSpPr>
        <p:spPr>
          <a:xfrm>
            <a:off x="250296" y="2838449"/>
            <a:ext cx="4630275" cy="3351214"/>
          </a:xfrm>
        </p:spPr>
        <p:txBody>
          <a:bodyPr/>
          <a:lstStyle>
            <a:lvl1pPr>
              <a:buClr>
                <a:schemeClr val="accent3"/>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9BFC1-7B80-49CD-8361-6DE4BF79A60E}"/>
              </a:ext>
            </a:extLst>
          </p:cNvPr>
          <p:cNvSpPr>
            <a:spLocks noGrp="1"/>
          </p:cNvSpPr>
          <p:nvPr>
            <p:ph type="body" sz="quarter" idx="3"/>
          </p:nvPr>
        </p:nvSpPr>
        <p:spPr>
          <a:xfrm>
            <a:off x="5014913" y="1857376"/>
            <a:ext cx="4630275" cy="814387"/>
          </a:xfrm>
          <a:solidFill>
            <a:schemeClr val="tx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F80BC-A9C4-48BF-8AB6-2DECA5E558E8}"/>
              </a:ext>
            </a:extLst>
          </p:cNvPr>
          <p:cNvSpPr>
            <a:spLocks noGrp="1"/>
          </p:cNvSpPr>
          <p:nvPr>
            <p:ph sz="quarter" idx="4"/>
          </p:nvPr>
        </p:nvSpPr>
        <p:spPr>
          <a:xfrm>
            <a:off x="5014913" y="2838449"/>
            <a:ext cx="4630275" cy="3351214"/>
          </a:xfrm>
        </p:spPr>
        <p:txBody>
          <a:bodyPr/>
          <a:lstStyle>
            <a:lvl1pPr>
              <a:buClr>
                <a:schemeClr val="accent3"/>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E757B5-8F4C-477C-A982-2F2517946585}"/>
              </a:ext>
            </a:extLst>
          </p:cNvPr>
          <p:cNvSpPr>
            <a:spLocks noGrp="1"/>
          </p:cNvSpPr>
          <p:nvPr>
            <p:ph type="dt" sz="half" idx="10"/>
          </p:nvPr>
        </p:nvSpPr>
        <p:spPr/>
        <p:txBody>
          <a:bodyPr/>
          <a:lstStyle/>
          <a:p>
            <a:r>
              <a:rPr lang="en-US"/>
              <a:t>Thursday, 22 June 2017</a:t>
            </a:r>
            <a:endParaRPr lang="en-GB"/>
          </a:p>
        </p:txBody>
      </p:sp>
      <p:sp>
        <p:nvSpPr>
          <p:cNvPr id="8" name="Footer Placeholder 7">
            <a:extLst>
              <a:ext uri="{FF2B5EF4-FFF2-40B4-BE49-F238E27FC236}">
                <a16:creationId xmlns:a16="http://schemas.microsoft.com/office/drawing/2014/main" id="{DDC11B1C-0EB5-48E8-9C5E-31B1C6C593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81EF1E-D8BC-471F-AE35-2318D4496B82}"/>
              </a:ext>
            </a:extLst>
          </p:cNvPr>
          <p:cNvSpPr>
            <a:spLocks noGrp="1"/>
          </p:cNvSpPr>
          <p:nvPr>
            <p:ph type="sldNum" sz="quarter" idx="12"/>
          </p:nvPr>
        </p:nvSpPr>
        <p:spPr/>
        <p:txBody>
          <a:bodyPr/>
          <a:lstStyle/>
          <a:p>
            <a:fld id="{633758F2-4398-4592-A0DE-9A6421C9464F}" type="slidenum">
              <a:rPr lang="en-GB" smtClean="0"/>
              <a:t>‹#›</a:t>
            </a:fld>
            <a:endParaRPr lang="en-GB"/>
          </a:p>
        </p:txBody>
      </p:sp>
      <p:sp>
        <p:nvSpPr>
          <p:cNvPr id="10" name="Title 9">
            <a:extLst>
              <a:ext uri="{FF2B5EF4-FFF2-40B4-BE49-F238E27FC236}">
                <a16:creationId xmlns:a16="http://schemas.microsoft.com/office/drawing/2014/main" id="{6202D0B3-7DCB-4C1E-83A6-18805CA70D24}"/>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11" name="Rectangle 10">
            <a:extLst>
              <a:ext uri="{FF2B5EF4-FFF2-40B4-BE49-F238E27FC236}">
                <a16:creationId xmlns:a16="http://schemas.microsoft.com/office/drawing/2014/main" id="{3F59553F-B3C9-4676-94B4-E00BE4DB56D8}"/>
              </a:ext>
            </a:extLst>
          </p:cNvPr>
          <p:cNvSpPr/>
          <p:nvPr userDrawn="1"/>
        </p:nvSpPr>
        <p:spPr>
          <a:xfrm>
            <a:off x="0" y="771525"/>
            <a:ext cx="250296" cy="4762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232470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redentials -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31B7-A418-4AF9-A08A-8938AA6C4820}"/>
              </a:ext>
            </a:extLst>
          </p:cNvPr>
          <p:cNvSpPr>
            <a:spLocks noGrp="1"/>
          </p:cNvSpPr>
          <p:nvPr>
            <p:ph type="title"/>
          </p:nvPr>
        </p:nvSpPr>
        <p:spPr>
          <a:xfrm>
            <a:off x="253841" y="365126"/>
            <a:ext cx="9398318"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1BAD3E-5066-4A4E-9656-F21068232C79}"/>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2FA93FF-73A8-4874-A273-8A51320EDB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CCEB6F-53C3-402B-9812-51D3A3A0ED74}"/>
              </a:ext>
            </a:extLst>
          </p:cNvPr>
          <p:cNvSpPr>
            <a:spLocks noGrp="1"/>
          </p:cNvSpPr>
          <p:nvPr>
            <p:ph type="sldNum" sz="quarter" idx="12"/>
          </p:nvPr>
        </p:nvSpPr>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1E13787E-9AF2-4869-BEE1-8C50DE4173CA}"/>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Picture Placeholder 8">
            <a:extLst>
              <a:ext uri="{FF2B5EF4-FFF2-40B4-BE49-F238E27FC236}">
                <a16:creationId xmlns:a16="http://schemas.microsoft.com/office/drawing/2014/main" id="{D6AD8346-DAD9-4790-97E1-0186BDA2ED92}"/>
              </a:ext>
            </a:extLst>
          </p:cNvPr>
          <p:cNvSpPr>
            <a:spLocks noGrp="1"/>
          </p:cNvSpPr>
          <p:nvPr>
            <p:ph type="pic" sz="quarter" idx="13"/>
          </p:nvPr>
        </p:nvSpPr>
        <p:spPr>
          <a:xfrm>
            <a:off x="250230" y="2097087"/>
            <a:ext cx="2281500" cy="1220400"/>
          </a:xfrm>
          <a:noFill/>
        </p:spPr>
        <p:txBody>
          <a:bodyPr/>
          <a:lstStyle>
            <a:lvl1pPr>
              <a:defRPr lang="en-GB"/>
            </a:lvl1pPr>
          </a:lstStyle>
          <a:p>
            <a:r>
              <a:rPr lang="en-US"/>
              <a:t>Click icon to add picture</a:t>
            </a:r>
            <a:endParaRPr lang="en-GB"/>
          </a:p>
        </p:txBody>
      </p:sp>
      <p:sp>
        <p:nvSpPr>
          <p:cNvPr id="10" name="Picture Placeholder 8">
            <a:extLst>
              <a:ext uri="{FF2B5EF4-FFF2-40B4-BE49-F238E27FC236}">
                <a16:creationId xmlns:a16="http://schemas.microsoft.com/office/drawing/2014/main" id="{C1F5CD31-CCA2-4529-843E-1A3718B1D33E}"/>
              </a:ext>
            </a:extLst>
          </p:cNvPr>
          <p:cNvSpPr>
            <a:spLocks noGrp="1"/>
          </p:cNvSpPr>
          <p:nvPr>
            <p:ph type="pic" sz="quarter" idx="14"/>
          </p:nvPr>
        </p:nvSpPr>
        <p:spPr>
          <a:xfrm>
            <a:off x="2623706" y="2097087"/>
            <a:ext cx="2281500" cy="1220400"/>
          </a:xfrm>
          <a:noFill/>
        </p:spPr>
        <p:txBody>
          <a:bodyPr/>
          <a:lstStyle>
            <a:lvl1pPr>
              <a:defRPr lang="en-GB"/>
            </a:lvl1pPr>
          </a:lstStyle>
          <a:p>
            <a:r>
              <a:rPr lang="en-US"/>
              <a:t>Click icon to add picture</a:t>
            </a:r>
            <a:endParaRPr lang="en-GB"/>
          </a:p>
        </p:txBody>
      </p:sp>
      <p:sp>
        <p:nvSpPr>
          <p:cNvPr id="11" name="Picture Placeholder 8">
            <a:extLst>
              <a:ext uri="{FF2B5EF4-FFF2-40B4-BE49-F238E27FC236}">
                <a16:creationId xmlns:a16="http://schemas.microsoft.com/office/drawing/2014/main" id="{91589262-A651-4E10-9ACB-771BC58F0EA7}"/>
              </a:ext>
            </a:extLst>
          </p:cNvPr>
          <p:cNvSpPr>
            <a:spLocks noGrp="1"/>
          </p:cNvSpPr>
          <p:nvPr>
            <p:ph type="pic" sz="quarter" idx="15"/>
          </p:nvPr>
        </p:nvSpPr>
        <p:spPr>
          <a:xfrm>
            <a:off x="4997183" y="2097087"/>
            <a:ext cx="2281500" cy="1220400"/>
          </a:xfrm>
          <a:noFill/>
        </p:spPr>
        <p:txBody>
          <a:bodyPr/>
          <a:lstStyle>
            <a:lvl1pPr>
              <a:defRPr lang="en-GB"/>
            </a:lvl1pPr>
          </a:lstStyle>
          <a:p>
            <a:r>
              <a:rPr lang="en-US"/>
              <a:t>Click icon to add picture</a:t>
            </a:r>
            <a:endParaRPr lang="en-GB"/>
          </a:p>
        </p:txBody>
      </p:sp>
      <p:sp>
        <p:nvSpPr>
          <p:cNvPr id="12" name="Picture Placeholder 8">
            <a:extLst>
              <a:ext uri="{FF2B5EF4-FFF2-40B4-BE49-F238E27FC236}">
                <a16:creationId xmlns:a16="http://schemas.microsoft.com/office/drawing/2014/main" id="{3D4B7AE6-BBCE-408D-9EF0-B5598FA71D98}"/>
              </a:ext>
            </a:extLst>
          </p:cNvPr>
          <p:cNvSpPr>
            <a:spLocks noGrp="1"/>
          </p:cNvSpPr>
          <p:nvPr>
            <p:ph type="pic" sz="quarter" idx="16"/>
          </p:nvPr>
        </p:nvSpPr>
        <p:spPr>
          <a:xfrm>
            <a:off x="7370659" y="2097087"/>
            <a:ext cx="2281500" cy="1220400"/>
          </a:xfrm>
          <a:noFill/>
        </p:spPr>
        <p:txBody>
          <a:bodyPr/>
          <a:lstStyle>
            <a:lvl1pPr>
              <a:defRPr lang="en-GB"/>
            </a:lvl1pPr>
          </a:lstStyle>
          <a:p>
            <a:r>
              <a:rPr lang="en-US"/>
              <a:t>Click icon to add picture</a:t>
            </a:r>
            <a:endParaRPr lang="en-GB"/>
          </a:p>
        </p:txBody>
      </p:sp>
      <p:sp>
        <p:nvSpPr>
          <p:cNvPr id="15" name="Picture Placeholder 8">
            <a:extLst>
              <a:ext uri="{FF2B5EF4-FFF2-40B4-BE49-F238E27FC236}">
                <a16:creationId xmlns:a16="http://schemas.microsoft.com/office/drawing/2014/main" id="{190875E2-ED15-4908-A130-D9AB26D3CB07}"/>
              </a:ext>
            </a:extLst>
          </p:cNvPr>
          <p:cNvSpPr>
            <a:spLocks noGrp="1"/>
          </p:cNvSpPr>
          <p:nvPr>
            <p:ph type="pic" sz="quarter" idx="19"/>
          </p:nvPr>
        </p:nvSpPr>
        <p:spPr>
          <a:xfrm>
            <a:off x="250231" y="3440900"/>
            <a:ext cx="2281500" cy="1220400"/>
          </a:xfrm>
          <a:noFill/>
        </p:spPr>
        <p:txBody>
          <a:bodyPr/>
          <a:lstStyle>
            <a:lvl1pPr>
              <a:defRPr lang="en-GB"/>
            </a:lvl1pPr>
          </a:lstStyle>
          <a:p>
            <a:r>
              <a:rPr lang="en-US"/>
              <a:t>Click icon to add picture</a:t>
            </a:r>
            <a:endParaRPr lang="en-GB"/>
          </a:p>
        </p:txBody>
      </p:sp>
      <p:sp>
        <p:nvSpPr>
          <p:cNvPr id="16" name="Picture Placeholder 8">
            <a:extLst>
              <a:ext uri="{FF2B5EF4-FFF2-40B4-BE49-F238E27FC236}">
                <a16:creationId xmlns:a16="http://schemas.microsoft.com/office/drawing/2014/main" id="{3C5F368E-895E-4D9F-A246-9829CBEB9D94}"/>
              </a:ext>
            </a:extLst>
          </p:cNvPr>
          <p:cNvSpPr>
            <a:spLocks noGrp="1"/>
          </p:cNvSpPr>
          <p:nvPr>
            <p:ph type="pic" sz="quarter" idx="20"/>
          </p:nvPr>
        </p:nvSpPr>
        <p:spPr>
          <a:xfrm>
            <a:off x="2623706" y="3440900"/>
            <a:ext cx="2281500" cy="1220400"/>
          </a:xfrm>
          <a:noFill/>
        </p:spPr>
        <p:txBody>
          <a:bodyPr/>
          <a:lstStyle>
            <a:lvl1pPr>
              <a:defRPr lang="en-GB"/>
            </a:lvl1pPr>
          </a:lstStyle>
          <a:p>
            <a:r>
              <a:rPr lang="en-US"/>
              <a:t>Click icon to add picture</a:t>
            </a:r>
            <a:endParaRPr lang="en-GB"/>
          </a:p>
        </p:txBody>
      </p:sp>
      <p:sp>
        <p:nvSpPr>
          <p:cNvPr id="17" name="Picture Placeholder 8">
            <a:extLst>
              <a:ext uri="{FF2B5EF4-FFF2-40B4-BE49-F238E27FC236}">
                <a16:creationId xmlns:a16="http://schemas.microsoft.com/office/drawing/2014/main" id="{A6655AE8-2788-4373-887E-50718448B8DB}"/>
              </a:ext>
            </a:extLst>
          </p:cNvPr>
          <p:cNvSpPr>
            <a:spLocks noGrp="1"/>
          </p:cNvSpPr>
          <p:nvPr>
            <p:ph type="pic" sz="quarter" idx="21"/>
          </p:nvPr>
        </p:nvSpPr>
        <p:spPr>
          <a:xfrm>
            <a:off x="4997182" y="3440900"/>
            <a:ext cx="2281500" cy="1220400"/>
          </a:xfrm>
          <a:noFill/>
        </p:spPr>
        <p:txBody>
          <a:bodyPr/>
          <a:lstStyle>
            <a:lvl1pPr>
              <a:defRPr lang="en-GB"/>
            </a:lvl1pPr>
          </a:lstStyle>
          <a:p>
            <a:r>
              <a:rPr lang="en-US"/>
              <a:t>Click icon to add picture</a:t>
            </a:r>
            <a:endParaRPr lang="en-GB"/>
          </a:p>
        </p:txBody>
      </p:sp>
      <p:sp>
        <p:nvSpPr>
          <p:cNvPr id="18" name="Picture Placeholder 8">
            <a:extLst>
              <a:ext uri="{FF2B5EF4-FFF2-40B4-BE49-F238E27FC236}">
                <a16:creationId xmlns:a16="http://schemas.microsoft.com/office/drawing/2014/main" id="{236CD2DE-EB49-4D15-9BF4-99300BBAF39F}"/>
              </a:ext>
            </a:extLst>
          </p:cNvPr>
          <p:cNvSpPr>
            <a:spLocks noGrp="1"/>
          </p:cNvSpPr>
          <p:nvPr>
            <p:ph type="pic" sz="quarter" idx="22"/>
          </p:nvPr>
        </p:nvSpPr>
        <p:spPr>
          <a:xfrm>
            <a:off x="7370659" y="3440900"/>
            <a:ext cx="2281500" cy="1220400"/>
          </a:xfrm>
          <a:noFill/>
        </p:spPr>
        <p:txBody>
          <a:bodyPr/>
          <a:lstStyle>
            <a:lvl1pPr>
              <a:defRPr lang="en-GB"/>
            </a:lvl1pPr>
          </a:lstStyle>
          <a:p>
            <a:r>
              <a:rPr lang="en-US"/>
              <a:t>Click icon to add picture</a:t>
            </a:r>
            <a:endParaRPr lang="en-GB"/>
          </a:p>
        </p:txBody>
      </p:sp>
      <p:sp>
        <p:nvSpPr>
          <p:cNvPr id="21" name="Picture Placeholder 8">
            <a:extLst>
              <a:ext uri="{FF2B5EF4-FFF2-40B4-BE49-F238E27FC236}">
                <a16:creationId xmlns:a16="http://schemas.microsoft.com/office/drawing/2014/main" id="{5ACA1C4C-D01E-467E-9F38-D9C47D545D59}"/>
              </a:ext>
            </a:extLst>
          </p:cNvPr>
          <p:cNvSpPr>
            <a:spLocks noGrp="1"/>
          </p:cNvSpPr>
          <p:nvPr>
            <p:ph type="pic" sz="quarter" idx="25"/>
          </p:nvPr>
        </p:nvSpPr>
        <p:spPr>
          <a:xfrm>
            <a:off x="250231" y="4784713"/>
            <a:ext cx="2281500" cy="1220400"/>
          </a:xfrm>
          <a:noFill/>
        </p:spPr>
        <p:txBody>
          <a:bodyPr/>
          <a:lstStyle>
            <a:lvl1pPr>
              <a:defRPr lang="en-GB"/>
            </a:lvl1pPr>
          </a:lstStyle>
          <a:p>
            <a:r>
              <a:rPr lang="en-US"/>
              <a:t>Click icon to add picture</a:t>
            </a:r>
            <a:endParaRPr lang="en-GB"/>
          </a:p>
        </p:txBody>
      </p:sp>
      <p:sp>
        <p:nvSpPr>
          <p:cNvPr id="22" name="Picture Placeholder 8">
            <a:extLst>
              <a:ext uri="{FF2B5EF4-FFF2-40B4-BE49-F238E27FC236}">
                <a16:creationId xmlns:a16="http://schemas.microsoft.com/office/drawing/2014/main" id="{09228107-2316-40C3-BEF0-7B3FE8EBFF55}"/>
              </a:ext>
            </a:extLst>
          </p:cNvPr>
          <p:cNvSpPr>
            <a:spLocks noGrp="1"/>
          </p:cNvSpPr>
          <p:nvPr>
            <p:ph type="pic" sz="quarter" idx="26"/>
          </p:nvPr>
        </p:nvSpPr>
        <p:spPr>
          <a:xfrm>
            <a:off x="2623706" y="4784713"/>
            <a:ext cx="2281500" cy="1220400"/>
          </a:xfrm>
          <a:noFill/>
        </p:spPr>
        <p:txBody>
          <a:bodyPr/>
          <a:lstStyle>
            <a:lvl1pPr>
              <a:defRPr lang="en-GB"/>
            </a:lvl1pPr>
          </a:lstStyle>
          <a:p>
            <a:r>
              <a:rPr lang="en-US"/>
              <a:t>Click icon to add picture</a:t>
            </a:r>
            <a:endParaRPr lang="en-GB"/>
          </a:p>
        </p:txBody>
      </p:sp>
      <p:sp>
        <p:nvSpPr>
          <p:cNvPr id="23" name="Picture Placeholder 8">
            <a:extLst>
              <a:ext uri="{FF2B5EF4-FFF2-40B4-BE49-F238E27FC236}">
                <a16:creationId xmlns:a16="http://schemas.microsoft.com/office/drawing/2014/main" id="{638D1C5E-B8D0-495F-A44B-9A194D1A8F10}"/>
              </a:ext>
            </a:extLst>
          </p:cNvPr>
          <p:cNvSpPr>
            <a:spLocks noGrp="1"/>
          </p:cNvSpPr>
          <p:nvPr>
            <p:ph type="pic" sz="quarter" idx="27"/>
          </p:nvPr>
        </p:nvSpPr>
        <p:spPr>
          <a:xfrm>
            <a:off x="4997182" y="4784713"/>
            <a:ext cx="2281500" cy="1220400"/>
          </a:xfrm>
          <a:noFill/>
        </p:spPr>
        <p:txBody>
          <a:bodyPr/>
          <a:lstStyle>
            <a:lvl1pPr>
              <a:defRPr lang="en-GB"/>
            </a:lvl1pPr>
          </a:lstStyle>
          <a:p>
            <a:r>
              <a:rPr lang="en-US"/>
              <a:t>Click icon to add picture</a:t>
            </a:r>
            <a:endParaRPr lang="en-GB"/>
          </a:p>
        </p:txBody>
      </p:sp>
      <p:sp>
        <p:nvSpPr>
          <p:cNvPr id="24" name="Picture Placeholder 8">
            <a:extLst>
              <a:ext uri="{FF2B5EF4-FFF2-40B4-BE49-F238E27FC236}">
                <a16:creationId xmlns:a16="http://schemas.microsoft.com/office/drawing/2014/main" id="{021B1375-29BE-488D-B5DC-088DEC783956}"/>
              </a:ext>
            </a:extLst>
          </p:cNvPr>
          <p:cNvSpPr>
            <a:spLocks noGrp="1"/>
          </p:cNvSpPr>
          <p:nvPr>
            <p:ph type="pic" sz="quarter" idx="28"/>
          </p:nvPr>
        </p:nvSpPr>
        <p:spPr>
          <a:xfrm>
            <a:off x="7370659" y="4784713"/>
            <a:ext cx="2281500" cy="1220400"/>
          </a:xfrm>
          <a:noFill/>
        </p:spPr>
        <p:txBody>
          <a:bodyPr/>
          <a:lstStyle>
            <a:lvl1pPr>
              <a:defRPr lang="en-GB"/>
            </a:lvl1pPr>
          </a:lstStyle>
          <a:p>
            <a:r>
              <a:rPr lang="en-US"/>
              <a:t>Click icon to add picture</a:t>
            </a:r>
            <a:endParaRPr lang="en-GB"/>
          </a:p>
        </p:txBody>
      </p:sp>
    </p:spTree>
    <p:extLst>
      <p:ext uri="{BB962C8B-B14F-4D97-AF65-F5344CB8AC3E}">
        <p14:creationId xmlns:p14="http://schemas.microsoft.com/office/powerpoint/2010/main" val="385552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31B7-A418-4AF9-A08A-8938AA6C4820}"/>
              </a:ext>
            </a:extLst>
          </p:cNvPr>
          <p:cNvSpPr>
            <a:spLocks noGrp="1"/>
          </p:cNvSpPr>
          <p:nvPr>
            <p:ph type="title"/>
          </p:nvPr>
        </p:nvSpPr>
        <p:spPr>
          <a:xfrm>
            <a:off x="253841" y="365126"/>
            <a:ext cx="9398318"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1BAD3E-5066-4A4E-9656-F21068232C79}"/>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2FA93FF-73A8-4874-A273-8A51320EDB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CCEB6F-53C3-402B-9812-51D3A3A0ED74}"/>
              </a:ext>
            </a:extLst>
          </p:cNvPr>
          <p:cNvSpPr>
            <a:spLocks noGrp="1"/>
          </p:cNvSpPr>
          <p:nvPr>
            <p:ph type="sldNum" sz="quarter" idx="12"/>
          </p:nvPr>
        </p:nvSpPr>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1E13787E-9AF2-4869-BEE1-8C50DE4173CA}"/>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Picture Placeholder 8">
            <a:extLst>
              <a:ext uri="{FF2B5EF4-FFF2-40B4-BE49-F238E27FC236}">
                <a16:creationId xmlns:a16="http://schemas.microsoft.com/office/drawing/2014/main" id="{D6AD8346-DAD9-4790-97E1-0186BDA2ED92}"/>
              </a:ext>
            </a:extLst>
          </p:cNvPr>
          <p:cNvSpPr>
            <a:spLocks noGrp="1"/>
          </p:cNvSpPr>
          <p:nvPr>
            <p:ph type="pic" sz="quarter" idx="13"/>
          </p:nvPr>
        </p:nvSpPr>
        <p:spPr>
          <a:xfrm>
            <a:off x="250230"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8" name="Text Placeholder 7">
            <a:extLst>
              <a:ext uri="{FF2B5EF4-FFF2-40B4-BE49-F238E27FC236}">
                <a16:creationId xmlns:a16="http://schemas.microsoft.com/office/drawing/2014/main" id="{3A0DA791-A166-4C16-904A-B3E7518508B7}"/>
              </a:ext>
            </a:extLst>
          </p:cNvPr>
          <p:cNvSpPr>
            <a:spLocks noGrp="1"/>
          </p:cNvSpPr>
          <p:nvPr>
            <p:ph type="body" sz="quarter" idx="19" hasCustomPrompt="1"/>
          </p:nvPr>
        </p:nvSpPr>
        <p:spPr>
          <a:xfrm>
            <a:off x="250230"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52" name="Picture Placeholder 8">
            <a:extLst>
              <a:ext uri="{FF2B5EF4-FFF2-40B4-BE49-F238E27FC236}">
                <a16:creationId xmlns:a16="http://schemas.microsoft.com/office/drawing/2014/main" id="{F12D8960-1DE8-4A12-A170-2B49D93BFBBB}"/>
              </a:ext>
            </a:extLst>
          </p:cNvPr>
          <p:cNvSpPr>
            <a:spLocks noGrp="1"/>
          </p:cNvSpPr>
          <p:nvPr>
            <p:ph type="pic" sz="quarter" idx="22"/>
          </p:nvPr>
        </p:nvSpPr>
        <p:spPr>
          <a:xfrm>
            <a:off x="1885610"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56" name="Picture Placeholder 8">
            <a:extLst>
              <a:ext uri="{FF2B5EF4-FFF2-40B4-BE49-F238E27FC236}">
                <a16:creationId xmlns:a16="http://schemas.microsoft.com/office/drawing/2014/main" id="{C75E02B9-9CC2-408E-A552-E20F5387DAE6}"/>
              </a:ext>
            </a:extLst>
          </p:cNvPr>
          <p:cNvSpPr>
            <a:spLocks noGrp="1"/>
          </p:cNvSpPr>
          <p:nvPr>
            <p:ph type="pic" sz="quarter" idx="26"/>
          </p:nvPr>
        </p:nvSpPr>
        <p:spPr>
          <a:xfrm>
            <a:off x="3520990"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60" name="Picture Placeholder 8">
            <a:extLst>
              <a:ext uri="{FF2B5EF4-FFF2-40B4-BE49-F238E27FC236}">
                <a16:creationId xmlns:a16="http://schemas.microsoft.com/office/drawing/2014/main" id="{EE094B09-E137-4B8E-BA45-E5B95FE70265}"/>
              </a:ext>
            </a:extLst>
          </p:cNvPr>
          <p:cNvSpPr>
            <a:spLocks noGrp="1"/>
          </p:cNvSpPr>
          <p:nvPr>
            <p:ph type="pic" sz="quarter" idx="30"/>
          </p:nvPr>
        </p:nvSpPr>
        <p:spPr>
          <a:xfrm>
            <a:off x="5156369"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64" name="Picture Placeholder 8">
            <a:extLst>
              <a:ext uri="{FF2B5EF4-FFF2-40B4-BE49-F238E27FC236}">
                <a16:creationId xmlns:a16="http://schemas.microsoft.com/office/drawing/2014/main" id="{C7116FFD-78A4-43F3-825C-C060B3646696}"/>
              </a:ext>
            </a:extLst>
          </p:cNvPr>
          <p:cNvSpPr>
            <a:spLocks noGrp="1"/>
          </p:cNvSpPr>
          <p:nvPr>
            <p:ph type="pic" sz="quarter" idx="34"/>
          </p:nvPr>
        </p:nvSpPr>
        <p:spPr>
          <a:xfrm>
            <a:off x="6791749"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68" name="Picture Placeholder 8">
            <a:extLst>
              <a:ext uri="{FF2B5EF4-FFF2-40B4-BE49-F238E27FC236}">
                <a16:creationId xmlns:a16="http://schemas.microsoft.com/office/drawing/2014/main" id="{9D23420D-0386-434D-A690-8D67D19C08B7}"/>
              </a:ext>
            </a:extLst>
          </p:cNvPr>
          <p:cNvSpPr>
            <a:spLocks noGrp="1"/>
          </p:cNvSpPr>
          <p:nvPr>
            <p:ph type="pic" sz="quarter" idx="38"/>
          </p:nvPr>
        </p:nvSpPr>
        <p:spPr>
          <a:xfrm>
            <a:off x="8427128"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83" name="Text Placeholder 7">
            <a:extLst>
              <a:ext uri="{FF2B5EF4-FFF2-40B4-BE49-F238E27FC236}">
                <a16:creationId xmlns:a16="http://schemas.microsoft.com/office/drawing/2014/main" id="{B0FC31D8-D522-4D12-815A-2C0263F2BF52}"/>
              </a:ext>
            </a:extLst>
          </p:cNvPr>
          <p:cNvSpPr>
            <a:spLocks noGrp="1"/>
          </p:cNvSpPr>
          <p:nvPr>
            <p:ph type="body" sz="quarter" idx="50" hasCustomPrompt="1"/>
          </p:nvPr>
        </p:nvSpPr>
        <p:spPr>
          <a:xfrm>
            <a:off x="1885609"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5" name="Text Placeholder 7">
            <a:extLst>
              <a:ext uri="{FF2B5EF4-FFF2-40B4-BE49-F238E27FC236}">
                <a16:creationId xmlns:a16="http://schemas.microsoft.com/office/drawing/2014/main" id="{FB40D51D-15DC-4FF4-BFF3-054835CEE9B3}"/>
              </a:ext>
            </a:extLst>
          </p:cNvPr>
          <p:cNvSpPr>
            <a:spLocks noGrp="1"/>
          </p:cNvSpPr>
          <p:nvPr>
            <p:ph type="body" sz="quarter" idx="52" hasCustomPrompt="1"/>
          </p:nvPr>
        </p:nvSpPr>
        <p:spPr>
          <a:xfrm>
            <a:off x="3520989"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7" name="Text Placeholder 7">
            <a:extLst>
              <a:ext uri="{FF2B5EF4-FFF2-40B4-BE49-F238E27FC236}">
                <a16:creationId xmlns:a16="http://schemas.microsoft.com/office/drawing/2014/main" id="{CB34726A-AB0F-4713-B851-78F32BB01BE0}"/>
              </a:ext>
            </a:extLst>
          </p:cNvPr>
          <p:cNvSpPr>
            <a:spLocks noGrp="1"/>
          </p:cNvSpPr>
          <p:nvPr>
            <p:ph type="body" sz="quarter" idx="54" hasCustomPrompt="1"/>
          </p:nvPr>
        </p:nvSpPr>
        <p:spPr>
          <a:xfrm>
            <a:off x="5156369"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9" name="Text Placeholder 7">
            <a:extLst>
              <a:ext uri="{FF2B5EF4-FFF2-40B4-BE49-F238E27FC236}">
                <a16:creationId xmlns:a16="http://schemas.microsoft.com/office/drawing/2014/main" id="{0D7F3DD1-6111-45E9-A08F-D29788E5FD7E}"/>
              </a:ext>
            </a:extLst>
          </p:cNvPr>
          <p:cNvSpPr>
            <a:spLocks noGrp="1"/>
          </p:cNvSpPr>
          <p:nvPr>
            <p:ph type="body" sz="quarter" idx="56" hasCustomPrompt="1"/>
          </p:nvPr>
        </p:nvSpPr>
        <p:spPr>
          <a:xfrm>
            <a:off x="6791748"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91" name="Text Placeholder 7">
            <a:extLst>
              <a:ext uri="{FF2B5EF4-FFF2-40B4-BE49-F238E27FC236}">
                <a16:creationId xmlns:a16="http://schemas.microsoft.com/office/drawing/2014/main" id="{F16492D3-C3E0-4798-BF65-3CCE387F1CE0}"/>
              </a:ext>
            </a:extLst>
          </p:cNvPr>
          <p:cNvSpPr>
            <a:spLocks noGrp="1"/>
          </p:cNvSpPr>
          <p:nvPr>
            <p:ph type="body" sz="quarter" idx="58" hasCustomPrompt="1"/>
          </p:nvPr>
        </p:nvSpPr>
        <p:spPr>
          <a:xfrm>
            <a:off x="8427128"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0" name="Text Placeholder 9">
            <a:extLst>
              <a:ext uri="{FF2B5EF4-FFF2-40B4-BE49-F238E27FC236}">
                <a16:creationId xmlns:a16="http://schemas.microsoft.com/office/drawing/2014/main" id="{6D69645E-D17C-40A6-8886-312D5D643F24}"/>
              </a:ext>
            </a:extLst>
          </p:cNvPr>
          <p:cNvSpPr>
            <a:spLocks noGrp="1"/>
          </p:cNvSpPr>
          <p:nvPr>
            <p:ph type="body" sz="quarter" idx="59"/>
          </p:nvPr>
        </p:nvSpPr>
        <p:spPr>
          <a:xfrm>
            <a:off x="250229" y="2114551"/>
            <a:ext cx="9401672" cy="606425"/>
          </a:xfrm>
        </p:spPr>
        <p:txBody>
          <a:bodyPr/>
          <a:lstStyle>
            <a:lvl1pPr marL="0" indent="0">
              <a:buNone/>
              <a:defRPr/>
            </a:lvl1pPr>
            <a:lvl2pPr marL="177800" indent="0">
              <a:buNone/>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7757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redentials - de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81AC-82E3-44C7-8142-FC40AF5DB5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3F4C1B-4AFD-4FD5-8852-23F77C237E12}"/>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3381C48-54EE-45CF-B389-BD3980F46B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CC5296-5DF6-4F4E-B9E9-3292973D46C3}"/>
              </a:ext>
            </a:extLst>
          </p:cNvPr>
          <p:cNvSpPr>
            <a:spLocks noGrp="1"/>
          </p:cNvSpPr>
          <p:nvPr>
            <p:ph type="sldNum" sz="quarter" idx="12"/>
          </p:nvPr>
        </p:nvSpPr>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EB954A65-0795-490F-A69F-D3631B655173}"/>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a:extLst>
              <a:ext uri="{FF2B5EF4-FFF2-40B4-BE49-F238E27FC236}">
                <a16:creationId xmlns:a16="http://schemas.microsoft.com/office/drawing/2014/main" id="{777A4439-8040-4976-93B1-87917EA36373}"/>
              </a:ext>
            </a:extLst>
          </p:cNvPr>
          <p:cNvSpPr>
            <a:spLocks noGrp="1"/>
          </p:cNvSpPr>
          <p:nvPr>
            <p:ph type="pic" sz="quarter" idx="13"/>
          </p:nvPr>
        </p:nvSpPr>
        <p:spPr>
          <a:xfrm>
            <a:off x="250231" y="2097088"/>
            <a:ext cx="2281500" cy="1220400"/>
          </a:xfrm>
        </p:spPr>
        <p:txBody>
          <a:bodyPr>
            <a:normAutofit/>
          </a:bodyPr>
          <a:lstStyle/>
          <a:p>
            <a:r>
              <a:rPr lang="en-US"/>
              <a:t>Click icon to add picture</a:t>
            </a:r>
            <a:endParaRPr lang="en-GB"/>
          </a:p>
        </p:txBody>
      </p:sp>
      <p:sp>
        <p:nvSpPr>
          <p:cNvPr id="13" name="Text Placeholder 12">
            <a:extLst>
              <a:ext uri="{FF2B5EF4-FFF2-40B4-BE49-F238E27FC236}">
                <a16:creationId xmlns:a16="http://schemas.microsoft.com/office/drawing/2014/main" id="{AC1559D5-A759-4FD4-9FD4-CF5E81AADF0B}"/>
              </a:ext>
            </a:extLst>
          </p:cNvPr>
          <p:cNvSpPr>
            <a:spLocks noGrp="1"/>
          </p:cNvSpPr>
          <p:nvPr>
            <p:ph type="body" sz="quarter" idx="17"/>
          </p:nvPr>
        </p:nvSpPr>
        <p:spPr>
          <a:xfrm>
            <a:off x="250229"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a:noAutofit/>
          </a:bodyPr>
          <a:lstStyle>
            <a:lvl1pPr marL="0" indent="0">
              <a:buFont typeface="Arial" panose="020B0604020202020204" pitchFamily="34" charset="0"/>
              <a:buNone/>
              <a:defRPr sz="1100" b="1"/>
            </a:lvl1pPr>
            <a:lvl2pPr marL="0" indent="0">
              <a:spcBef>
                <a:spcPts val="0"/>
              </a:spcBef>
              <a:buFont typeface="Arial" panose="020B0604020202020204" pitchFamily="34" charset="0"/>
              <a:buNone/>
              <a:tabLst>
                <a:tab pos="361950" algn="l"/>
              </a:tabLst>
              <a:defRPr sz="1100"/>
            </a:lvl2pPr>
            <a:lvl3pPr marL="180975" indent="0">
              <a:spcBef>
                <a:spcPts val="0"/>
              </a:spcBef>
              <a:buFont typeface="Arial" panose="020B0604020202020204" pitchFamily="34" charset="0"/>
              <a:buNone/>
              <a:defRPr sz="1050"/>
            </a:lvl3pPr>
            <a:lvl4pPr marL="361950" indent="0">
              <a:spcBef>
                <a:spcPts val="0"/>
              </a:spcBef>
              <a:buFont typeface="Arial" panose="020B0604020202020204" pitchFamily="34" charset="0"/>
              <a:buNone/>
              <a:defRPr sz="1000"/>
            </a:lvl4pPr>
            <a:lvl5pPr marL="542925" indent="0">
              <a:spcBef>
                <a:spcPts val="0"/>
              </a:spcBef>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7">
            <a:extLst>
              <a:ext uri="{FF2B5EF4-FFF2-40B4-BE49-F238E27FC236}">
                <a16:creationId xmlns:a16="http://schemas.microsoft.com/office/drawing/2014/main" id="{4CFEEC4D-0B49-4B41-96D3-74BD652F110B}"/>
              </a:ext>
            </a:extLst>
          </p:cNvPr>
          <p:cNvSpPr>
            <a:spLocks noGrp="1"/>
          </p:cNvSpPr>
          <p:nvPr>
            <p:ph type="pic" sz="quarter" idx="20"/>
          </p:nvPr>
        </p:nvSpPr>
        <p:spPr>
          <a:xfrm>
            <a:off x="2623706" y="2097088"/>
            <a:ext cx="2281500" cy="1220400"/>
          </a:xfrm>
        </p:spPr>
        <p:txBody>
          <a:bodyPr/>
          <a:lstStyle/>
          <a:p>
            <a:r>
              <a:rPr lang="en-US"/>
              <a:t>Click icon to add picture</a:t>
            </a:r>
            <a:endParaRPr lang="en-GB"/>
          </a:p>
        </p:txBody>
      </p:sp>
      <p:sp>
        <p:nvSpPr>
          <p:cNvPr id="19" name="Text Placeholder 12">
            <a:extLst>
              <a:ext uri="{FF2B5EF4-FFF2-40B4-BE49-F238E27FC236}">
                <a16:creationId xmlns:a16="http://schemas.microsoft.com/office/drawing/2014/main" id="{65844B0F-2F50-4CC8-A780-244A48082DE9}"/>
              </a:ext>
            </a:extLst>
          </p:cNvPr>
          <p:cNvSpPr>
            <a:spLocks noGrp="1"/>
          </p:cNvSpPr>
          <p:nvPr>
            <p:ph type="body" sz="quarter" idx="21"/>
          </p:nvPr>
        </p:nvSpPr>
        <p:spPr>
          <a:xfrm>
            <a:off x="2623705"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2" name="Picture Placeholder 7">
            <a:extLst>
              <a:ext uri="{FF2B5EF4-FFF2-40B4-BE49-F238E27FC236}">
                <a16:creationId xmlns:a16="http://schemas.microsoft.com/office/drawing/2014/main" id="{77972E02-DD21-4AAC-A9C4-053C4AD4CF3A}"/>
              </a:ext>
            </a:extLst>
          </p:cNvPr>
          <p:cNvSpPr>
            <a:spLocks noGrp="1"/>
          </p:cNvSpPr>
          <p:nvPr>
            <p:ph type="pic" sz="quarter" idx="24"/>
          </p:nvPr>
        </p:nvSpPr>
        <p:spPr>
          <a:xfrm>
            <a:off x="4997182" y="2097088"/>
            <a:ext cx="2281500" cy="1220400"/>
          </a:xfrm>
        </p:spPr>
        <p:txBody>
          <a:bodyPr/>
          <a:lstStyle/>
          <a:p>
            <a:r>
              <a:rPr lang="en-US"/>
              <a:t>Click icon to add picture</a:t>
            </a:r>
            <a:endParaRPr lang="en-GB"/>
          </a:p>
        </p:txBody>
      </p:sp>
      <p:sp>
        <p:nvSpPr>
          <p:cNvPr id="23" name="Text Placeholder 12">
            <a:extLst>
              <a:ext uri="{FF2B5EF4-FFF2-40B4-BE49-F238E27FC236}">
                <a16:creationId xmlns:a16="http://schemas.microsoft.com/office/drawing/2014/main" id="{FE00BE1F-04A3-4DDA-9E7B-F4A2EB1B9BD9}"/>
              </a:ext>
            </a:extLst>
          </p:cNvPr>
          <p:cNvSpPr>
            <a:spLocks noGrp="1"/>
          </p:cNvSpPr>
          <p:nvPr>
            <p:ph type="body" sz="quarter" idx="25"/>
          </p:nvPr>
        </p:nvSpPr>
        <p:spPr>
          <a:xfrm>
            <a:off x="4997181"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6" name="Picture Placeholder 7">
            <a:extLst>
              <a:ext uri="{FF2B5EF4-FFF2-40B4-BE49-F238E27FC236}">
                <a16:creationId xmlns:a16="http://schemas.microsoft.com/office/drawing/2014/main" id="{1478DF78-52DD-40CE-A815-346041CE4A2E}"/>
              </a:ext>
            </a:extLst>
          </p:cNvPr>
          <p:cNvSpPr>
            <a:spLocks noGrp="1"/>
          </p:cNvSpPr>
          <p:nvPr>
            <p:ph type="pic" sz="quarter" idx="28"/>
          </p:nvPr>
        </p:nvSpPr>
        <p:spPr>
          <a:xfrm>
            <a:off x="7370659" y="2097088"/>
            <a:ext cx="2281500" cy="1220400"/>
          </a:xfrm>
        </p:spPr>
        <p:txBody>
          <a:bodyPr/>
          <a:lstStyle/>
          <a:p>
            <a:r>
              <a:rPr lang="en-US"/>
              <a:t>Click icon to add picture</a:t>
            </a:r>
            <a:endParaRPr lang="en-GB"/>
          </a:p>
        </p:txBody>
      </p:sp>
      <p:sp>
        <p:nvSpPr>
          <p:cNvPr id="27" name="Text Placeholder 12">
            <a:extLst>
              <a:ext uri="{FF2B5EF4-FFF2-40B4-BE49-F238E27FC236}">
                <a16:creationId xmlns:a16="http://schemas.microsoft.com/office/drawing/2014/main" id="{A4F29338-0022-4D90-9E80-8C6B0D1C3D0E}"/>
              </a:ext>
            </a:extLst>
          </p:cNvPr>
          <p:cNvSpPr>
            <a:spLocks noGrp="1"/>
          </p:cNvSpPr>
          <p:nvPr>
            <p:ph type="body" sz="quarter" idx="29"/>
          </p:nvPr>
        </p:nvSpPr>
        <p:spPr>
          <a:xfrm>
            <a:off x="7370657"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Tree>
    <p:extLst>
      <p:ext uri="{BB962C8B-B14F-4D97-AF65-F5344CB8AC3E}">
        <p14:creationId xmlns:p14="http://schemas.microsoft.com/office/powerpoint/2010/main" val="4100301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s -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81AC-82E3-44C7-8142-FC40AF5DB5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3F4C1B-4AFD-4FD5-8852-23F77C237E12}"/>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3381C48-54EE-45CF-B389-BD3980F46B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CC5296-5DF6-4F4E-B9E9-3292973D46C3}"/>
              </a:ext>
            </a:extLst>
          </p:cNvPr>
          <p:cNvSpPr>
            <a:spLocks noGrp="1"/>
          </p:cNvSpPr>
          <p:nvPr>
            <p:ph type="sldNum" sz="quarter" idx="12"/>
          </p:nvPr>
        </p:nvSpPr>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EB954A65-0795-490F-A69F-D3631B655173}"/>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a:extLst>
              <a:ext uri="{FF2B5EF4-FFF2-40B4-BE49-F238E27FC236}">
                <a16:creationId xmlns:a16="http://schemas.microsoft.com/office/drawing/2014/main" id="{777A4439-8040-4976-93B1-87917EA36373}"/>
              </a:ext>
            </a:extLst>
          </p:cNvPr>
          <p:cNvSpPr>
            <a:spLocks noGrp="1"/>
          </p:cNvSpPr>
          <p:nvPr>
            <p:ph type="pic" sz="quarter" idx="13"/>
          </p:nvPr>
        </p:nvSpPr>
        <p:spPr>
          <a:xfrm>
            <a:off x="250231" y="2097088"/>
            <a:ext cx="2281500" cy="1220400"/>
          </a:xfrm>
        </p:spPr>
        <p:txBody>
          <a:bodyPr>
            <a:normAutofit/>
          </a:bodyPr>
          <a:lstStyle/>
          <a:p>
            <a:r>
              <a:rPr lang="en-US"/>
              <a:t>Click icon to add picture</a:t>
            </a:r>
            <a:endParaRPr lang="en-GB"/>
          </a:p>
        </p:txBody>
      </p:sp>
      <p:sp>
        <p:nvSpPr>
          <p:cNvPr id="13" name="Text Placeholder 12">
            <a:extLst>
              <a:ext uri="{FF2B5EF4-FFF2-40B4-BE49-F238E27FC236}">
                <a16:creationId xmlns:a16="http://schemas.microsoft.com/office/drawing/2014/main" id="{AC1559D5-A759-4FD4-9FD4-CF5E81AADF0B}"/>
              </a:ext>
            </a:extLst>
          </p:cNvPr>
          <p:cNvSpPr>
            <a:spLocks noGrp="1"/>
          </p:cNvSpPr>
          <p:nvPr>
            <p:ph type="body" sz="quarter" idx="17"/>
          </p:nvPr>
        </p:nvSpPr>
        <p:spPr>
          <a:xfrm>
            <a:off x="250229"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a:noAutofit/>
          </a:bodyPr>
          <a:lstStyle>
            <a:lvl1pPr marL="0" indent="0">
              <a:buFont typeface="Arial" panose="020B0604020202020204" pitchFamily="34" charset="0"/>
              <a:buNone/>
              <a:defRPr sz="1100" b="1"/>
            </a:lvl1pPr>
            <a:lvl2pPr marL="0" indent="0">
              <a:spcBef>
                <a:spcPts val="0"/>
              </a:spcBef>
              <a:buFont typeface="Arial" panose="020B0604020202020204" pitchFamily="34" charset="0"/>
              <a:buNone/>
              <a:tabLst>
                <a:tab pos="361950" algn="l"/>
              </a:tabLst>
              <a:defRPr sz="1100"/>
            </a:lvl2pPr>
            <a:lvl3pPr marL="180975" indent="0">
              <a:spcBef>
                <a:spcPts val="0"/>
              </a:spcBef>
              <a:buFont typeface="Arial" panose="020B0604020202020204" pitchFamily="34" charset="0"/>
              <a:buNone/>
              <a:defRPr sz="1050"/>
            </a:lvl3pPr>
            <a:lvl4pPr marL="361950" indent="0">
              <a:spcBef>
                <a:spcPts val="0"/>
              </a:spcBef>
              <a:buFont typeface="Arial" panose="020B0604020202020204" pitchFamily="34" charset="0"/>
              <a:buNone/>
              <a:defRPr sz="1000"/>
            </a:lvl4pPr>
            <a:lvl5pPr marL="542925" indent="0">
              <a:spcBef>
                <a:spcPts val="0"/>
              </a:spcBef>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7">
            <a:extLst>
              <a:ext uri="{FF2B5EF4-FFF2-40B4-BE49-F238E27FC236}">
                <a16:creationId xmlns:a16="http://schemas.microsoft.com/office/drawing/2014/main" id="{4CFEEC4D-0B49-4B41-96D3-74BD652F110B}"/>
              </a:ext>
            </a:extLst>
          </p:cNvPr>
          <p:cNvSpPr>
            <a:spLocks noGrp="1"/>
          </p:cNvSpPr>
          <p:nvPr>
            <p:ph type="pic" sz="quarter" idx="20"/>
          </p:nvPr>
        </p:nvSpPr>
        <p:spPr>
          <a:xfrm>
            <a:off x="2623706" y="2097088"/>
            <a:ext cx="2281500" cy="1220400"/>
          </a:xfrm>
        </p:spPr>
        <p:txBody>
          <a:bodyPr/>
          <a:lstStyle/>
          <a:p>
            <a:r>
              <a:rPr lang="en-US"/>
              <a:t>Click icon to add picture</a:t>
            </a:r>
            <a:endParaRPr lang="en-GB"/>
          </a:p>
        </p:txBody>
      </p:sp>
      <p:sp>
        <p:nvSpPr>
          <p:cNvPr id="19" name="Text Placeholder 12">
            <a:extLst>
              <a:ext uri="{FF2B5EF4-FFF2-40B4-BE49-F238E27FC236}">
                <a16:creationId xmlns:a16="http://schemas.microsoft.com/office/drawing/2014/main" id="{65844B0F-2F50-4CC8-A780-244A48082DE9}"/>
              </a:ext>
            </a:extLst>
          </p:cNvPr>
          <p:cNvSpPr>
            <a:spLocks noGrp="1"/>
          </p:cNvSpPr>
          <p:nvPr>
            <p:ph type="body" sz="quarter" idx="21"/>
          </p:nvPr>
        </p:nvSpPr>
        <p:spPr>
          <a:xfrm>
            <a:off x="2623705"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2" name="Picture Placeholder 7">
            <a:extLst>
              <a:ext uri="{FF2B5EF4-FFF2-40B4-BE49-F238E27FC236}">
                <a16:creationId xmlns:a16="http://schemas.microsoft.com/office/drawing/2014/main" id="{77972E02-DD21-4AAC-A9C4-053C4AD4CF3A}"/>
              </a:ext>
            </a:extLst>
          </p:cNvPr>
          <p:cNvSpPr>
            <a:spLocks noGrp="1"/>
          </p:cNvSpPr>
          <p:nvPr>
            <p:ph type="pic" sz="quarter" idx="24"/>
          </p:nvPr>
        </p:nvSpPr>
        <p:spPr>
          <a:xfrm>
            <a:off x="4997182" y="2097088"/>
            <a:ext cx="2281500" cy="1220400"/>
          </a:xfrm>
        </p:spPr>
        <p:txBody>
          <a:bodyPr/>
          <a:lstStyle/>
          <a:p>
            <a:r>
              <a:rPr lang="en-US"/>
              <a:t>Click icon to add picture</a:t>
            </a:r>
            <a:endParaRPr lang="en-GB"/>
          </a:p>
        </p:txBody>
      </p:sp>
      <p:sp>
        <p:nvSpPr>
          <p:cNvPr id="23" name="Text Placeholder 12">
            <a:extLst>
              <a:ext uri="{FF2B5EF4-FFF2-40B4-BE49-F238E27FC236}">
                <a16:creationId xmlns:a16="http://schemas.microsoft.com/office/drawing/2014/main" id="{FE00BE1F-04A3-4DDA-9E7B-F4A2EB1B9BD9}"/>
              </a:ext>
            </a:extLst>
          </p:cNvPr>
          <p:cNvSpPr>
            <a:spLocks noGrp="1"/>
          </p:cNvSpPr>
          <p:nvPr>
            <p:ph type="body" sz="quarter" idx="25"/>
          </p:nvPr>
        </p:nvSpPr>
        <p:spPr>
          <a:xfrm>
            <a:off x="4997181"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6" name="Picture Placeholder 7">
            <a:extLst>
              <a:ext uri="{FF2B5EF4-FFF2-40B4-BE49-F238E27FC236}">
                <a16:creationId xmlns:a16="http://schemas.microsoft.com/office/drawing/2014/main" id="{1478DF78-52DD-40CE-A815-346041CE4A2E}"/>
              </a:ext>
            </a:extLst>
          </p:cNvPr>
          <p:cNvSpPr>
            <a:spLocks noGrp="1"/>
          </p:cNvSpPr>
          <p:nvPr>
            <p:ph type="pic" sz="quarter" idx="28"/>
          </p:nvPr>
        </p:nvSpPr>
        <p:spPr>
          <a:xfrm>
            <a:off x="7370659" y="2097088"/>
            <a:ext cx="2281500" cy="1220400"/>
          </a:xfrm>
        </p:spPr>
        <p:txBody>
          <a:bodyPr/>
          <a:lstStyle/>
          <a:p>
            <a:r>
              <a:rPr lang="en-US"/>
              <a:t>Click icon to add picture</a:t>
            </a:r>
            <a:endParaRPr lang="en-GB"/>
          </a:p>
        </p:txBody>
      </p:sp>
      <p:sp>
        <p:nvSpPr>
          <p:cNvPr id="27" name="Text Placeholder 12">
            <a:extLst>
              <a:ext uri="{FF2B5EF4-FFF2-40B4-BE49-F238E27FC236}">
                <a16:creationId xmlns:a16="http://schemas.microsoft.com/office/drawing/2014/main" id="{A4F29338-0022-4D90-9E80-8C6B0D1C3D0E}"/>
              </a:ext>
            </a:extLst>
          </p:cNvPr>
          <p:cNvSpPr>
            <a:spLocks noGrp="1"/>
          </p:cNvSpPr>
          <p:nvPr>
            <p:ph type="body" sz="quarter" idx="29"/>
          </p:nvPr>
        </p:nvSpPr>
        <p:spPr>
          <a:xfrm>
            <a:off x="7370657"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Tree>
    <p:extLst>
      <p:ext uri="{BB962C8B-B14F-4D97-AF65-F5344CB8AC3E}">
        <p14:creationId xmlns:p14="http://schemas.microsoft.com/office/powerpoint/2010/main" val="168587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s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81AC-82E3-44C7-8142-FC40AF5DB5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3F4C1B-4AFD-4FD5-8852-23F77C237E12}"/>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3381C48-54EE-45CF-B389-BD3980F46B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CC5296-5DF6-4F4E-B9E9-3292973D46C3}"/>
              </a:ext>
            </a:extLst>
          </p:cNvPr>
          <p:cNvSpPr>
            <a:spLocks noGrp="1"/>
          </p:cNvSpPr>
          <p:nvPr>
            <p:ph type="sldNum" sz="quarter" idx="12"/>
          </p:nvPr>
        </p:nvSpPr>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EB954A65-0795-490F-A69F-D3631B655173}"/>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a:extLst>
              <a:ext uri="{FF2B5EF4-FFF2-40B4-BE49-F238E27FC236}">
                <a16:creationId xmlns:a16="http://schemas.microsoft.com/office/drawing/2014/main" id="{777A4439-8040-4976-93B1-87917EA36373}"/>
              </a:ext>
            </a:extLst>
          </p:cNvPr>
          <p:cNvSpPr>
            <a:spLocks noGrp="1"/>
          </p:cNvSpPr>
          <p:nvPr>
            <p:ph type="pic" sz="quarter" idx="13"/>
          </p:nvPr>
        </p:nvSpPr>
        <p:spPr>
          <a:xfrm>
            <a:off x="250231" y="2097088"/>
            <a:ext cx="2281500" cy="1220400"/>
          </a:xfrm>
        </p:spPr>
        <p:txBody>
          <a:bodyPr>
            <a:normAutofit/>
          </a:bodyPr>
          <a:lstStyle/>
          <a:p>
            <a:r>
              <a:rPr lang="en-US"/>
              <a:t>Click icon to add picture</a:t>
            </a:r>
            <a:endParaRPr lang="en-GB"/>
          </a:p>
        </p:txBody>
      </p:sp>
      <p:sp>
        <p:nvSpPr>
          <p:cNvPr id="13" name="Text Placeholder 12">
            <a:extLst>
              <a:ext uri="{FF2B5EF4-FFF2-40B4-BE49-F238E27FC236}">
                <a16:creationId xmlns:a16="http://schemas.microsoft.com/office/drawing/2014/main" id="{AC1559D5-A759-4FD4-9FD4-CF5E81AADF0B}"/>
              </a:ext>
            </a:extLst>
          </p:cNvPr>
          <p:cNvSpPr>
            <a:spLocks noGrp="1"/>
          </p:cNvSpPr>
          <p:nvPr>
            <p:ph type="body" sz="quarter" idx="17"/>
          </p:nvPr>
        </p:nvSpPr>
        <p:spPr>
          <a:xfrm>
            <a:off x="250229" y="3456000"/>
            <a:ext cx="4654978" cy="2520000"/>
          </a:xfrm>
          <a:blipFill>
            <a:blip r:embed="rId2"/>
            <a:stretch>
              <a:fillRect/>
            </a:stretch>
          </a:blipFill>
          <a:ln>
            <a:noFill/>
          </a:ln>
          <a:effectLst>
            <a:outerShdw blurRad="50800" dist="38100" dir="2700000" algn="tl" rotWithShape="0">
              <a:prstClr val="black">
                <a:alpha val="40000"/>
              </a:prstClr>
            </a:outerShdw>
          </a:effectLst>
        </p:spPr>
        <p:txBody>
          <a:bodyPr>
            <a:noAutofit/>
          </a:bodyPr>
          <a:lstStyle>
            <a:lvl1pPr marL="0" indent="0">
              <a:buFont typeface="Arial" panose="020B0604020202020204" pitchFamily="34" charset="0"/>
              <a:buNone/>
              <a:defRPr sz="1100" b="1"/>
            </a:lvl1pPr>
            <a:lvl2pPr marL="0" indent="0">
              <a:spcBef>
                <a:spcPts val="0"/>
              </a:spcBef>
              <a:buFont typeface="Arial" panose="020B0604020202020204" pitchFamily="34" charset="0"/>
              <a:buNone/>
              <a:tabLst>
                <a:tab pos="361950" algn="l"/>
              </a:tabLst>
              <a:defRPr sz="1100"/>
            </a:lvl2pPr>
            <a:lvl3pPr marL="180975" indent="0">
              <a:spcBef>
                <a:spcPts val="0"/>
              </a:spcBef>
              <a:buFont typeface="Arial" panose="020B0604020202020204" pitchFamily="34" charset="0"/>
              <a:buNone/>
              <a:defRPr sz="1050"/>
            </a:lvl3pPr>
            <a:lvl4pPr marL="361950" indent="0">
              <a:spcBef>
                <a:spcPts val="0"/>
              </a:spcBef>
              <a:buFont typeface="Arial" panose="020B0604020202020204" pitchFamily="34" charset="0"/>
              <a:buNone/>
              <a:defRPr sz="1000"/>
            </a:lvl4pPr>
            <a:lvl5pPr marL="542925" indent="0">
              <a:spcBef>
                <a:spcPts val="0"/>
              </a:spcBef>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7">
            <a:extLst>
              <a:ext uri="{FF2B5EF4-FFF2-40B4-BE49-F238E27FC236}">
                <a16:creationId xmlns:a16="http://schemas.microsoft.com/office/drawing/2014/main" id="{77972E02-DD21-4AAC-A9C4-053C4AD4CF3A}"/>
              </a:ext>
            </a:extLst>
          </p:cNvPr>
          <p:cNvSpPr>
            <a:spLocks noGrp="1"/>
          </p:cNvSpPr>
          <p:nvPr>
            <p:ph type="pic" sz="quarter" idx="24"/>
          </p:nvPr>
        </p:nvSpPr>
        <p:spPr>
          <a:xfrm>
            <a:off x="4997182" y="2097088"/>
            <a:ext cx="2281500" cy="1220400"/>
          </a:xfrm>
        </p:spPr>
        <p:txBody>
          <a:bodyPr/>
          <a:lstStyle/>
          <a:p>
            <a:r>
              <a:rPr lang="en-US"/>
              <a:t>Click icon to add picture</a:t>
            </a:r>
            <a:endParaRPr lang="en-GB"/>
          </a:p>
        </p:txBody>
      </p:sp>
      <p:sp>
        <p:nvSpPr>
          <p:cNvPr id="23" name="Text Placeholder 12">
            <a:extLst>
              <a:ext uri="{FF2B5EF4-FFF2-40B4-BE49-F238E27FC236}">
                <a16:creationId xmlns:a16="http://schemas.microsoft.com/office/drawing/2014/main" id="{FE00BE1F-04A3-4DDA-9E7B-F4A2EB1B9BD9}"/>
              </a:ext>
            </a:extLst>
          </p:cNvPr>
          <p:cNvSpPr>
            <a:spLocks noGrp="1"/>
          </p:cNvSpPr>
          <p:nvPr>
            <p:ph type="body" sz="quarter" idx="25"/>
          </p:nvPr>
        </p:nvSpPr>
        <p:spPr>
          <a:xfrm>
            <a:off x="4997181" y="3456000"/>
            <a:ext cx="4654978"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Tree>
    <p:extLst>
      <p:ext uri="{BB962C8B-B14F-4D97-AF65-F5344CB8AC3E}">
        <p14:creationId xmlns:p14="http://schemas.microsoft.com/office/powerpoint/2010/main" val="1609660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1BA6-7A56-40F2-BB6A-D2797D5F7E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5C700E-543D-495B-9585-4CD4E7CEDEA7}"/>
              </a:ext>
            </a:extLst>
          </p:cNvPr>
          <p:cNvSpPr>
            <a:spLocks noGrp="1"/>
          </p:cNvSpPr>
          <p:nvPr>
            <p:ph type="dt" sz="half" idx="10"/>
          </p:nvPr>
        </p:nvSpPr>
        <p:spPr/>
        <p:txBody>
          <a:bodyPr/>
          <a:lstStyle/>
          <a:p>
            <a:r>
              <a:rPr lang="en-US"/>
              <a:t>Thursday, 22 June 2017</a:t>
            </a:r>
          </a:p>
        </p:txBody>
      </p:sp>
      <p:sp>
        <p:nvSpPr>
          <p:cNvPr id="6" name="Text Placeholder 6">
            <a:extLst>
              <a:ext uri="{FF2B5EF4-FFF2-40B4-BE49-F238E27FC236}">
                <a16:creationId xmlns:a16="http://schemas.microsoft.com/office/drawing/2014/main" id="{47BF6825-ED8E-4662-9803-2EB48BDC181D}"/>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7B475B29-E8A3-4A30-A9EE-4FBBCB33F688}"/>
              </a:ext>
            </a:extLst>
          </p:cNvPr>
          <p:cNvSpPr>
            <a:spLocks noGrp="1"/>
          </p:cNvSpPr>
          <p:nvPr>
            <p:ph type="body" sz="quarter" idx="14"/>
          </p:nvPr>
        </p:nvSpPr>
        <p:spPr>
          <a:xfrm>
            <a:off x="282398" y="1012427"/>
            <a:ext cx="9341204" cy="1199645"/>
          </a:xfrm>
        </p:spPr>
        <p:txBody>
          <a:bodyPr/>
          <a:lstStyle>
            <a:lvl1pPr marL="21602" indent="0">
              <a:buNone/>
              <a:defRPr sz="1270">
                <a:solidFill>
                  <a:schemeClr val="tx2"/>
                </a:solidFill>
              </a:defRPr>
            </a:lvl1pPr>
            <a:lvl2pPr marL="142723" indent="0">
              <a:buNone/>
              <a:defRPr sz="1270">
                <a:solidFill>
                  <a:schemeClr val="tx2"/>
                </a:solidFill>
              </a:defRPr>
            </a:lvl2pPr>
            <a:lvl3pPr marL="286710" indent="0">
              <a:buNone/>
              <a:defRPr sz="1270">
                <a:solidFill>
                  <a:schemeClr val="tx2"/>
                </a:solidFill>
              </a:defRPr>
            </a:lvl3pPr>
            <a:lvl4pPr marL="424381" indent="0">
              <a:buNone/>
              <a:defRPr sz="1270">
                <a:solidFill>
                  <a:schemeClr val="tx2"/>
                </a:solidFill>
              </a:defRPr>
            </a:lvl4pPr>
            <a:lvl5pPr marL="568367" indent="0">
              <a:buNone/>
              <a:defRPr sz="1270">
                <a:solidFill>
                  <a:schemeClr val="tx2"/>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1590F33D-717D-4404-A2D1-6CE7D8BAB920}"/>
              </a:ext>
            </a:extLst>
          </p:cNvPr>
          <p:cNvSpPr>
            <a:spLocks noGrp="1"/>
          </p:cNvSpPr>
          <p:nvPr>
            <p:ph type="body" sz="quarter" idx="15"/>
          </p:nvPr>
        </p:nvSpPr>
        <p:spPr>
          <a:xfrm>
            <a:off x="282399" y="2523146"/>
            <a:ext cx="532438" cy="3714150"/>
          </a:xfrm>
        </p:spPr>
        <p:txBody>
          <a:bodyPr/>
          <a:lstStyle>
            <a:lvl1pPr marL="21602" indent="0">
              <a:spcAft>
                <a:spcPts val="1089"/>
              </a:spcAft>
              <a:buNone/>
              <a:defRPr sz="1452" b="1">
                <a:solidFill>
                  <a:schemeClr val="tx2"/>
                </a:solidFill>
              </a:defRPr>
            </a:lvl1pPr>
            <a:lvl2pPr marL="142723" indent="0">
              <a:buNone/>
              <a:defRPr sz="1452" b="1">
                <a:solidFill>
                  <a:schemeClr val="tx2"/>
                </a:solidFill>
              </a:defRPr>
            </a:lvl2pPr>
            <a:lvl3pPr marL="286710" indent="0">
              <a:buNone/>
              <a:defRPr sz="1452" b="1">
                <a:solidFill>
                  <a:schemeClr val="tx2"/>
                </a:solidFill>
              </a:defRPr>
            </a:lvl3pPr>
            <a:lvl4pPr marL="424381" indent="0">
              <a:buNone/>
              <a:defRPr sz="1452" b="1">
                <a:solidFill>
                  <a:schemeClr val="tx2"/>
                </a:solidFill>
              </a:defRPr>
            </a:lvl4pPr>
            <a:lvl5pPr marL="568367" indent="0">
              <a:buNone/>
              <a:defRPr sz="1452" b="1">
                <a:solidFill>
                  <a:schemeClr val="tx2"/>
                </a:solidFill>
              </a:defRPr>
            </a:lvl5pPr>
          </a:lstStyle>
          <a:p>
            <a:pPr lvl="0"/>
            <a:r>
              <a:rPr lang="en-US"/>
              <a:t>Click to edit Master text styles</a:t>
            </a:r>
          </a:p>
        </p:txBody>
      </p:sp>
      <p:sp>
        <p:nvSpPr>
          <p:cNvPr id="17" name="Text Placeholder 15">
            <a:extLst>
              <a:ext uri="{FF2B5EF4-FFF2-40B4-BE49-F238E27FC236}">
                <a16:creationId xmlns:a16="http://schemas.microsoft.com/office/drawing/2014/main" id="{754E11A2-BB5F-4DC5-B1BB-D590B7C0F85A}"/>
              </a:ext>
            </a:extLst>
          </p:cNvPr>
          <p:cNvSpPr>
            <a:spLocks noGrp="1"/>
          </p:cNvSpPr>
          <p:nvPr>
            <p:ph type="body" sz="quarter" idx="16"/>
          </p:nvPr>
        </p:nvSpPr>
        <p:spPr>
          <a:xfrm>
            <a:off x="833437" y="2523146"/>
            <a:ext cx="8790162" cy="3714150"/>
          </a:xfrm>
        </p:spPr>
        <p:txBody>
          <a:bodyPr/>
          <a:lstStyle>
            <a:lvl1pPr marL="21602" indent="0">
              <a:spcAft>
                <a:spcPts val="1089"/>
              </a:spcAft>
              <a:buNone/>
              <a:defRPr sz="1452"/>
            </a:lvl1pPr>
            <a:lvl2pPr marL="142723" indent="0">
              <a:spcAft>
                <a:spcPts val="1089"/>
              </a:spcAft>
              <a:buNone/>
              <a:defRPr sz="1452"/>
            </a:lvl2pPr>
            <a:lvl3pPr marL="286710" indent="0">
              <a:spcAft>
                <a:spcPts val="1089"/>
              </a:spcAft>
              <a:buNone/>
              <a:defRPr sz="1452"/>
            </a:lvl3pPr>
            <a:lvl4pPr marL="424381" indent="0">
              <a:spcAft>
                <a:spcPts val="1089"/>
              </a:spcAft>
              <a:buNone/>
              <a:defRPr sz="1452"/>
            </a:lvl4pPr>
            <a:lvl5pPr marL="568367" indent="0">
              <a:spcAft>
                <a:spcPts val="1089"/>
              </a:spcAft>
              <a:buNone/>
              <a:defRPr sz="145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30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top split">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84FE9896-F652-4A75-89A4-CEE7A855B21B}"/>
              </a:ext>
            </a:extLst>
          </p:cNvPr>
          <p:cNvSpPr>
            <a:spLocks noGrp="1"/>
          </p:cNvSpPr>
          <p:nvPr>
            <p:ph type="pic" sz="quarter" idx="13"/>
          </p:nvPr>
        </p:nvSpPr>
        <p:spPr>
          <a:xfrm>
            <a:off x="0" y="0"/>
            <a:ext cx="9906000" cy="2743200"/>
          </a:xfrm>
          <a:solidFill>
            <a:schemeClr val="accent4">
              <a:lumMod val="40000"/>
              <a:lumOff val="60000"/>
            </a:schemeClr>
          </a:solidFill>
        </p:spPr>
        <p:txBody>
          <a:bodyPr/>
          <a:lstStyle>
            <a:lvl1pPr>
              <a:buClrTx/>
              <a:defRPr/>
            </a:lvl1pPr>
          </a:lstStyle>
          <a:p>
            <a:r>
              <a:rPr lang="en-US"/>
              <a:t>Click icon to add picture</a:t>
            </a:r>
            <a:endParaRPr lang="en-GB"/>
          </a:p>
        </p:txBody>
      </p:sp>
      <p:sp>
        <p:nvSpPr>
          <p:cNvPr id="2" name="Title 1">
            <a:extLst>
              <a:ext uri="{FF2B5EF4-FFF2-40B4-BE49-F238E27FC236}">
                <a16:creationId xmlns:a16="http://schemas.microsoft.com/office/drawing/2014/main" id="{6D4EC711-DA51-4F32-97CD-F29D853A4C39}"/>
              </a:ext>
            </a:extLst>
          </p:cNvPr>
          <p:cNvSpPr>
            <a:spLocks noGrp="1"/>
          </p:cNvSpPr>
          <p:nvPr>
            <p:ph type="title"/>
          </p:nvPr>
        </p:nvSpPr>
        <p:spPr>
          <a:xfrm>
            <a:off x="253841" y="2743201"/>
            <a:ext cx="9398318" cy="11604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692515-C99C-4FA6-B3AF-7A4AA541DC68}"/>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3918E1AF-558E-4DE2-8768-1D99DAD063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351FD0-0FF5-48EF-BB39-266F05D40602}"/>
              </a:ext>
            </a:extLst>
          </p:cNvPr>
          <p:cNvSpPr>
            <a:spLocks noGrp="1"/>
          </p:cNvSpPr>
          <p:nvPr>
            <p:ph type="sldNum" sz="quarter" idx="12"/>
          </p:nvPr>
        </p:nvSpPr>
        <p:spPr/>
        <p:txBody>
          <a:bodyPr/>
          <a:lstStyle/>
          <a:p>
            <a:fld id="{633758F2-4398-4592-A0DE-9A6421C9464F}" type="slidenum">
              <a:rPr lang="en-GB" smtClean="0"/>
              <a:pPr/>
              <a:t>‹#›</a:t>
            </a:fld>
            <a:endParaRPr lang="en-GB"/>
          </a:p>
        </p:txBody>
      </p:sp>
      <p:sp>
        <p:nvSpPr>
          <p:cNvPr id="8" name="Text Placeholder 7">
            <a:extLst>
              <a:ext uri="{FF2B5EF4-FFF2-40B4-BE49-F238E27FC236}">
                <a16:creationId xmlns:a16="http://schemas.microsoft.com/office/drawing/2014/main" id="{F5933E14-703B-4FC6-BDF9-9C48DBB3C29C}"/>
              </a:ext>
            </a:extLst>
          </p:cNvPr>
          <p:cNvSpPr>
            <a:spLocks noGrp="1"/>
          </p:cNvSpPr>
          <p:nvPr>
            <p:ph type="body" sz="quarter" idx="14"/>
          </p:nvPr>
        </p:nvSpPr>
        <p:spPr>
          <a:xfrm>
            <a:off x="250229" y="4029076"/>
            <a:ext cx="9401929" cy="2162175"/>
          </a:xfrm>
        </p:spPr>
        <p:txBody>
          <a:bodyPr numCol="2" spcCol="180000"/>
          <a:lstStyle>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715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8" y="1012428"/>
            <a:ext cx="9341204" cy="5224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7241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8" y="1012428"/>
            <a:ext cx="9341204" cy="5224868"/>
          </a:xfrm>
        </p:spPr>
        <p:txBody>
          <a:bodyPr numCol="2" spcCol="28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821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a:xfrm>
            <a:off x="3839586" y="6507703"/>
            <a:ext cx="2228298" cy="213482"/>
          </a:xfrm>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9" y="1012427"/>
            <a:ext cx="4537492" cy="5224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1320574-59E0-4F68-8272-ACFC818B0EBA}"/>
              </a:ext>
            </a:extLst>
          </p:cNvPr>
          <p:cNvSpPr>
            <a:spLocks noGrp="1"/>
          </p:cNvSpPr>
          <p:nvPr>
            <p:ph sz="quarter" idx="15"/>
          </p:nvPr>
        </p:nvSpPr>
        <p:spPr>
          <a:xfrm>
            <a:off x="5086110" y="1012427"/>
            <a:ext cx="4537492" cy="5224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422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a:xfrm>
            <a:off x="3839586" y="6507703"/>
            <a:ext cx="2228298" cy="213482"/>
          </a:xfrm>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9" y="1012427"/>
            <a:ext cx="453749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1320574-59E0-4F68-8272-ACFC818B0EBA}"/>
              </a:ext>
            </a:extLst>
          </p:cNvPr>
          <p:cNvSpPr>
            <a:spLocks noGrp="1"/>
          </p:cNvSpPr>
          <p:nvPr>
            <p:ph sz="quarter" idx="15"/>
          </p:nvPr>
        </p:nvSpPr>
        <p:spPr>
          <a:xfrm>
            <a:off x="5086110" y="1012427"/>
            <a:ext cx="4537492" cy="5224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35C227B-EF1C-4622-833B-2F5E3BB49093}"/>
              </a:ext>
            </a:extLst>
          </p:cNvPr>
          <p:cNvSpPr>
            <a:spLocks noGrp="1"/>
          </p:cNvSpPr>
          <p:nvPr>
            <p:ph sz="quarter" idx="16"/>
          </p:nvPr>
        </p:nvSpPr>
        <p:spPr>
          <a:xfrm>
            <a:off x="282398" y="3764885"/>
            <a:ext cx="453749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534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a:xfrm>
            <a:off x="3839586" y="6507703"/>
            <a:ext cx="2228298" cy="213482"/>
          </a:xfrm>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9" y="1012427"/>
            <a:ext cx="293516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1320574-59E0-4F68-8272-ACFC818B0EBA}"/>
              </a:ext>
            </a:extLst>
          </p:cNvPr>
          <p:cNvSpPr>
            <a:spLocks noGrp="1"/>
          </p:cNvSpPr>
          <p:nvPr>
            <p:ph sz="quarter" idx="15"/>
          </p:nvPr>
        </p:nvSpPr>
        <p:spPr>
          <a:xfrm>
            <a:off x="3485419" y="1012427"/>
            <a:ext cx="293516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35C227B-EF1C-4622-833B-2F5E3BB49093}"/>
              </a:ext>
            </a:extLst>
          </p:cNvPr>
          <p:cNvSpPr>
            <a:spLocks noGrp="1"/>
          </p:cNvSpPr>
          <p:nvPr>
            <p:ph sz="quarter" idx="16"/>
          </p:nvPr>
        </p:nvSpPr>
        <p:spPr>
          <a:xfrm>
            <a:off x="6688437" y="1012427"/>
            <a:ext cx="293516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D7B085A-8158-48E8-8659-C5056F5DE464}"/>
              </a:ext>
            </a:extLst>
          </p:cNvPr>
          <p:cNvSpPr>
            <a:spLocks noGrp="1"/>
          </p:cNvSpPr>
          <p:nvPr>
            <p:ph sz="quarter" idx="17"/>
          </p:nvPr>
        </p:nvSpPr>
        <p:spPr>
          <a:xfrm>
            <a:off x="282398" y="3755246"/>
            <a:ext cx="9341201"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81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2C8E-AB01-4213-9A8C-D4F247259765}"/>
              </a:ext>
            </a:extLst>
          </p:cNvPr>
          <p:cNvSpPr>
            <a:spLocks noGrp="1"/>
          </p:cNvSpPr>
          <p:nvPr>
            <p:ph type="title"/>
          </p:nvPr>
        </p:nvSpPr>
        <p:spPr>
          <a:xfrm>
            <a:off x="282398" y="1417109"/>
            <a:ext cx="4537493" cy="794963"/>
          </a:xfrm>
        </p:spPr>
        <p:txBody>
          <a:bodyPr anchor="t"/>
          <a:lstStyle>
            <a:lvl1pPr>
              <a:defRPr sz="2177"/>
            </a:lvl1pPr>
          </a:lstStyle>
          <a:p>
            <a:r>
              <a:rPr lang="en-US"/>
              <a:t>Click to edit Master title style</a:t>
            </a:r>
          </a:p>
        </p:txBody>
      </p:sp>
      <p:sp>
        <p:nvSpPr>
          <p:cNvPr id="3" name="Date Placeholder 2">
            <a:extLst>
              <a:ext uri="{FF2B5EF4-FFF2-40B4-BE49-F238E27FC236}">
                <a16:creationId xmlns:a16="http://schemas.microsoft.com/office/drawing/2014/main" id="{4ADB0F36-6881-43D0-95A0-C6BF4FC78A46}"/>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49B8EC3B-D5E1-4A09-8806-BADD566A824F}"/>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189D170-ABC4-47A8-9144-137E3F2D5D7B}"/>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6" name="Picture Placeholder 7">
            <a:extLst>
              <a:ext uri="{FF2B5EF4-FFF2-40B4-BE49-F238E27FC236}">
                <a16:creationId xmlns:a16="http://schemas.microsoft.com/office/drawing/2014/main" id="{029F2E04-BAD6-49E9-BFD2-D62CF7B4280C}"/>
              </a:ext>
            </a:extLst>
          </p:cNvPr>
          <p:cNvSpPr>
            <a:spLocks noGrp="1"/>
          </p:cNvSpPr>
          <p:nvPr>
            <p:ph type="pic" sz="quarter" idx="13"/>
          </p:nvPr>
        </p:nvSpPr>
        <p:spPr>
          <a:xfrm>
            <a:off x="4953735" y="0"/>
            <a:ext cx="4952265" cy="6357548"/>
          </a:xfrm>
          <a:solidFill>
            <a:schemeClr val="bg2"/>
          </a:solidFill>
        </p:spPr>
        <p:txBody>
          <a:bodyPr anchor="ctr"/>
          <a:lstStyle>
            <a:lvl1pPr marL="21602" indent="0" algn="ctr">
              <a:buNone/>
              <a:defRPr/>
            </a:lvl1pPr>
          </a:lstStyle>
          <a:p>
            <a:r>
              <a:rPr lang="en-US"/>
              <a:t>Click icon to add picture</a:t>
            </a:r>
          </a:p>
        </p:txBody>
      </p:sp>
      <p:sp>
        <p:nvSpPr>
          <p:cNvPr id="8" name="Text Placeholder 7">
            <a:extLst>
              <a:ext uri="{FF2B5EF4-FFF2-40B4-BE49-F238E27FC236}">
                <a16:creationId xmlns:a16="http://schemas.microsoft.com/office/drawing/2014/main" id="{82B22F61-6F31-4411-95A6-9C40EDEE027C}"/>
              </a:ext>
            </a:extLst>
          </p:cNvPr>
          <p:cNvSpPr>
            <a:spLocks noGrp="1"/>
          </p:cNvSpPr>
          <p:nvPr>
            <p:ph type="body" sz="quarter" idx="14"/>
          </p:nvPr>
        </p:nvSpPr>
        <p:spPr>
          <a:xfrm>
            <a:off x="282398" y="2523146"/>
            <a:ext cx="4537492" cy="371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6712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930E-9B88-47D2-8B10-768D61845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20ED61-B375-4335-B502-FA7C044B17AE}"/>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3BEBDBA4-AB8D-4707-8713-2F728628000F}"/>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7DEC78-381A-42D9-BE07-A8508BBA827F}"/>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Tree>
    <p:extLst>
      <p:ext uri="{BB962C8B-B14F-4D97-AF65-F5344CB8AC3E}">
        <p14:creationId xmlns:p14="http://schemas.microsoft.com/office/powerpoint/2010/main" val="177302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D3C65E-3443-4B46-8932-EAD5C124C62E}"/>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DF969131-BE04-4ECA-9959-DF4885ABCFFD}"/>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6FADD6-69D6-4F16-98FC-BC6FD3A01BA6}"/>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10">
            <a:extLst>
              <a:ext uri="{FF2B5EF4-FFF2-40B4-BE49-F238E27FC236}">
                <a16:creationId xmlns:a16="http://schemas.microsoft.com/office/drawing/2014/main" id="{C79670B4-B07E-4E35-99E6-70C3664338BC}"/>
              </a:ext>
            </a:extLst>
          </p:cNvPr>
          <p:cNvSpPr>
            <a:spLocks noGrp="1"/>
          </p:cNvSpPr>
          <p:nvPr>
            <p:ph type="body" sz="quarter" idx="13"/>
          </p:nvPr>
        </p:nvSpPr>
        <p:spPr>
          <a:xfrm>
            <a:off x="282398" y="2533293"/>
            <a:ext cx="4537493" cy="855850"/>
          </a:xfrm>
        </p:spPr>
        <p:txBody>
          <a:bodyPr/>
          <a:lstStyle>
            <a:lvl1pPr marL="0" indent="0">
              <a:buNone/>
              <a:defRPr>
                <a:solidFill>
                  <a:schemeClr val="bg1"/>
                </a:solidFill>
              </a:defRPr>
            </a:lvl1pPr>
            <a:lvl2pPr marL="59064" indent="0">
              <a:buNone/>
              <a:defRPr>
                <a:solidFill>
                  <a:schemeClr val="bg1"/>
                </a:solidFill>
              </a:defRPr>
            </a:lvl2pPr>
            <a:lvl3pPr marL="116092" indent="0">
              <a:buNone/>
              <a:defRPr>
                <a:solidFill>
                  <a:schemeClr val="bg1"/>
                </a:solidFill>
              </a:defRPr>
            </a:lvl3pPr>
            <a:lvl4pPr marL="172101" indent="0">
              <a:buNone/>
              <a:defRPr>
                <a:solidFill>
                  <a:schemeClr val="bg1"/>
                </a:solidFill>
              </a:defRPr>
            </a:lvl4pPr>
            <a:lvl5pPr marL="22913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02810AD-FA07-4B18-B79F-B0FDFA97B92A}"/>
              </a:ext>
            </a:extLst>
          </p:cNvPr>
          <p:cNvSpPr>
            <a:spLocks noGrp="1"/>
          </p:cNvSpPr>
          <p:nvPr>
            <p:ph type="body" sz="quarter" idx="14"/>
          </p:nvPr>
        </p:nvSpPr>
        <p:spPr>
          <a:xfrm>
            <a:off x="282398" y="2212072"/>
            <a:ext cx="4537492" cy="311073"/>
          </a:xfrm>
        </p:spPr>
        <p:txBody>
          <a:bodyPr/>
          <a:lstStyle>
            <a:lvl1pPr marL="0" indent="0">
              <a:buNone/>
              <a:defRPr b="1">
                <a:solidFill>
                  <a:schemeClr val="bg2"/>
                </a:solidFill>
              </a:defRPr>
            </a:lvl1pPr>
            <a:lvl2pPr marL="59064" indent="0">
              <a:buNone/>
              <a:defRPr b="1">
                <a:solidFill>
                  <a:schemeClr val="bg2"/>
                </a:solidFill>
              </a:defRPr>
            </a:lvl2pPr>
            <a:lvl3pPr marL="116092" indent="0">
              <a:buNone/>
              <a:defRPr b="1">
                <a:solidFill>
                  <a:schemeClr val="bg2"/>
                </a:solidFill>
              </a:defRPr>
            </a:lvl3pPr>
            <a:lvl4pPr marL="172101" indent="0">
              <a:buNone/>
              <a:defRPr b="1">
                <a:solidFill>
                  <a:schemeClr val="bg2"/>
                </a:solidFill>
              </a:defRPr>
            </a:lvl4pPr>
            <a:lvl5pPr marL="229130" indent="0">
              <a:buNone/>
              <a:defRPr b="1">
                <a:solidFill>
                  <a:schemeClr val="bg2"/>
                </a:solidFill>
              </a:defRPr>
            </a:lvl5pPr>
          </a:lstStyle>
          <a:p>
            <a:pPr lvl="0"/>
            <a:r>
              <a:rPr lang="en-US"/>
              <a:t>Click to edit Master text styles</a:t>
            </a:r>
          </a:p>
        </p:txBody>
      </p:sp>
      <p:sp>
        <p:nvSpPr>
          <p:cNvPr id="10" name="TextBox 9">
            <a:extLst>
              <a:ext uri="{FF2B5EF4-FFF2-40B4-BE49-F238E27FC236}">
                <a16:creationId xmlns:a16="http://schemas.microsoft.com/office/drawing/2014/main" id="{C2303C0C-1F6A-4928-BEE9-DA6CDD89CAA6}"/>
              </a:ext>
            </a:extLst>
          </p:cNvPr>
          <p:cNvSpPr txBox="1"/>
          <p:nvPr/>
        </p:nvSpPr>
        <p:spPr>
          <a:xfrm>
            <a:off x="313775" y="4559527"/>
            <a:ext cx="4506115" cy="1072032"/>
          </a:xfrm>
          <a:prstGeom prst="rect">
            <a:avLst/>
          </a:prstGeom>
          <a:noFill/>
        </p:spPr>
        <p:txBody>
          <a:bodyPr wrap="square" lIns="0" tIns="0" rIns="0" rtlCol="0">
            <a:noAutofit/>
          </a:bodyPr>
          <a:lstStyle/>
          <a:p>
            <a:r>
              <a:rPr lang="en-US" sz="907" spc="0">
                <a:solidFill>
                  <a:schemeClr val="bg1"/>
                </a:solidFill>
              </a:rPr>
              <a:t>Mazars is an internationally integrated partnership, specializing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endParaRPr lang="en-US" sz="907" spc="0">
              <a:solidFill>
                <a:schemeClr val="bg1"/>
              </a:solidFill>
            </a:endParaRPr>
          </a:p>
          <a:p>
            <a:r>
              <a:rPr lang="en-US" sz="726" spc="0">
                <a:solidFill>
                  <a:schemeClr val="bg1"/>
                </a:solidFill>
              </a:rPr>
              <a:t>*where permitted under applicable country laws.</a:t>
            </a:r>
          </a:p>
          <a:p>
            <a:pPr marL="0" marR="0" lvl="0" indent="0" algn="l" defTabSz="829544" rtl="0" eaLnBrk="1" fontAlgn="auto" latinLnBrk="0" hangingPunct="1">
              <a:lnSpc>
                <a:spcPct val="150000"/>
              </a:lnSpc>
              <a:spcBef>
                <a:spcPts val="0"/>
              </a:spcBef>
              <a:spcAft>
                <a:spcPts val="0"/>
              </a:spcAft>
              <a:buClrTx/>
              <a:buSzTx/>
              <a:buFontTx/>
              <a:buNone/>
              <a:tabLst/>
              <a:defRPr/>
            </a:pPr>
            <a:r>
              <a:rPr kumimoji="0" lang="en-GB" sz="1270" b="1" i="0" u="none" strike="noStrike" kern="1200" cap="none" spc="0" normalizeH="0" baseline="0" noProof="0">
                <a:ln>
                  <a:noFill/>
                </a:ln>
                <a:solidFill>
                  <a:srgbClr val="FFFFFF"/>
                </a:solidFill>
                <a:effectLst/>
                <a:uLnTx/>
                <a:uFillTx/>
                <a:latin typeface="Arial" panose="020B0604020202020204"/>
                <a:ea typeface="+mn-ea"/>
                <a:cs typeface="+mn-cs"/>
              </a:rPr>
              <a:t>www.mazars.com</a:t>
            </a:r>
          </a:p>
          <a:p>
            <a:endParaRPr lang="en-GB" sz="544" spc="0">
              <a:solidFill>
                <a:schemeClr val="bg1"/>
              </a:solidFill>
            </a:endParaRPr>
          </a:p>
        </p:txBody>
      </p:sp>
    </p:spTree>
    <p:extLst>
      <p:ext uri="{BB962C8B-B14F-4D97-AF65-F5344CB8AC3E}">
        <p14:creationId xmlns:p14="http://schemas.microsoft.com/office/powerpoint/2010/main" val="2441542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Slide">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F62D8C6-FCAE-44DC-8732-67CA28F0195E}"/>
              </a:ext>
            </a:extLst>
          </p:cNvPr>
          <p:cNvSpPr>
            <a:spLocks noGrp="1"/>
          </p:cNvSpPr>
          <p:nvPr>
            <p:ph type="pic" sz="quarter" idx="10"/>
          </p:nvPr>
        </p:nvSpPr>
        <p:spPr>
          <a:xfrm>
            <a:off x="4953735" y="0"/>
            <a:ext cx="4952265" cy="6357548"/>
          </a:xfrm>
          <a:solidFill>
            <a:schemeClr val="bg2"/>
          </a:solidFill>
        </p:spPr>
        <p:txBody>
          <a:bodyPr anchor="ctr"/>
          <a:lstStyle>
            <a:lvl1pPr marL="21602" indent="0" algn="ctr">
              <a:buNone/>
              <a:defRPr/>
            </a:lvl1pPr>
          </a:lstStyle>
          <a:p>
            <a:r>
              <a:rPr lang="en-US"/>
              <a:t>Click icon to add picture</a:t>
            </a:r>
          </a:p>
        </p:txBody>
      </p:sp>
      <p:sp>
        <p:nvSpPr>
          <p:cNvPr id="2" name="Title 1"/>
          <p:cNvSpPr>
            <a:spLocks noGrp="1"/>
          </p:cNvSpPr>
          <p:nvPr>
            <p:ph type="ctrTitle"/>
          </p:nvPr>
        </p:nvSpPr>
        <p:spPr>
          <a:xfrm>
            <a:off x="282398" y="1417109"/>
            <a:ext cx="4537492" cy="794963"/>
          </a:xfrm>
        </p:spPr>
        <p:txBody>
          <a:bodyPr rIns="0" bIns="0" anchor="t"/>
          <a:lstStyle>
            <a:lvl1pPr algn="l">
              <a:defRPr sz="2177">
                <a:solidFill>
                  <a:schemeClr val="bg1"/>
                </a:solidFill>
              </a:defRPr>
            </a:lvl1pPr>
          </a:lstStyle>
          <a:p>
            <a:r>
              <a:rPr lang="en-US"/>
              <a:t>Click to edit Master title style</a:t>
            </a:r>
          </a:p>
        </p:txBody>
      </p:sp>
      <p:sp>
        <p:nvSpPr>
          <p:cNvPr id="3" name="Subtitle 2"/>
          <p:cNvSpPr>
            <a:spLocks noGrp="1"/>
          </p:cNvSpPr>
          <p:nvPr>
            <p:ph type="subTitle" idx="1"/>
          </p:nvPr>
        </p:nvSpPr>
        <p:spPr>
          <a:xfrm>
            <a:off x="282398" y="2523146"/>
            <a:ext cx="4537492" cy="979756"/>
          </a:xfrm>
        </p:spPr>
        <p:txBody>
          <a:bodyPr/>
          <a:lstStyle>
            <a:lvl1pPr marL="0" indent="0" algn="l">
              <a:buNone/>
              <a:defRPr sz="2177">
                <a:solidFill>
                  <a:schemeClr val="bg1"/>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4600A9E4-631D-41E3-ADE0-E4304C78729F}"/>
              </a:ext>
            </a:extLst>
          </p:cNvPr>
          <p:cNvSpPr>
            <a:spLocks noGrp="1"/>
          </p:cNvSpPr>
          <p:nvPr>
            <p:ph type="body" sz="quarter" idx="11"/>
          </p:nvPr>
        </p:nvSpPr>
        <p:spPr>
          <a:xfrm>
            <a:off x="282398" y="5399128"/>
            <a:ext cx="4537492" cy="400362"/>
          </a:xfrm>
        </p:spPr>
        <p:txBody>
          <a:bodyPr anchor="ctr"/>
          <a:lstStyle>
            <a:lvl1pPr marL="21602" indent="0">
              <a:buNone/>
              <a:defRPr sz="1452">
                <a:solidFill>
                  <a:schemeClr val="bg1"/>
                </a:solidFill>
              </a:defRPr>
            </a:lvl1pPr>
            <a:lvl2pPr marL="142723" indent="0">
              <a:buNone/>
              <a:defRPr sz="1452"/>
            </a:lvl2pPr>
            <a:lvl3pPr marL="286710" indent="0">
              <a:buNone/>
              <a:defRPr sz="1452"/>
            </a:lvl3pPr>
            <a:lvl4pPr marL="424381" indent="0">
              <a:buNone/>
              <a:defRPr sz="1452"/>
            </a:lvl4pPr>
            <a:lvl5pPr marL="568367" indent="0">
              <a:buNone/>
              <a:defRPr sz="1452"/>
            </a:lvl5pPr>
          </a:lstStyle>
          <a:p>
            <a:pPr lvl="0"/>
            <a:r>
              <a:rPr lang="en-US"/>
              <a:t>Click to edit Master text styles</a:t>
            </a:r>
          </a:p>
        </p:txBody>
      </p:sp>
      <p:sp>
        <p:nvSpPr>
          <p:cNvPr id="4" name="Date Placeholder 3">
            <a:extLst>
              <a:ext uri="{FF2B5EF4-FFF2-40B4-BE49-F238E27FC236}">
                <a16:creationId xmlns:a16="http://schemas.microsoft.com/office/drawing/2014/main" id="{F49E20A0-DBAD-4DAF-B768-DCEDFA6706E5}"/>
              </a:ext>
            </a:extLst>
          </p:cNvPr>
          <p:cNvSpPr>
            <a:spLocks noGrp="1"/>
          </p:cNvSpPr>
          <p:nvPr>
            <p:ph type="dt" sz="half" idx="12"/>
          </p:nvPr>
        </p:nvSpPr>
        <p:spPr/>
        <p:txBody>
          <a:bodyPr/>
          <a:lstStyle/>
          <a:p>
            <a:r>
              <a:rPr lang="en-US"/>
              <a:t>Thursday, 22 June 2017</a:t>
            </a:r>
          </a:p>
        </p:txBody>
      </p:sp>
    </p:spTree>
    <p:extLst>
      <p:ext uri="{BB962C8B-B14F-4D97-AF65-F5344CB8AC3E}">
        <p14:creationId xmlns:p14="http://schemas.microsoft.com/office/powerpoint/2010/main" val="1668566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1BA6-7A56-40F2-BB6A-D2797D5F7E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5C700E-543D-495B-9585-4CD4E7CEDEA7}"/>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8741DC86-27D3-46B3-BC34-520EE4A69D73}"/>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E42777-DA5D-4C7E-B552-5E608064DEE2}"/>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6" name="Text Placeholder 6">
            <a:extLst>
              <a:ext uri="{FF2B5EF4-FFF2-40B4-BE49-F238E27FC236}">
                <a16:creationId xmlns:a16="http://schemas.microsoft.com/office/drawing/2014/main" id="{47BF6825-ED8E-4662-9803-2EB48BDC181D}"/>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7B475B29-E8A3-4A30-A9EE-4FBBCB33F688}"/>
              </a:ext>
            </a:extLst>
          </p:cNvPr>
          <p:cNvSpPr>
            <a:spLocks noGrp="1"/>
          </p:cNvSpPr>
          <p:nvPr>
            <p:ph type="body" sz="quarter" idx="14"/>
          </p:nvPr>
        </p:nvSpPr>
        <p:spPr>
          <a:xfrm>
            <a:off x="282398" y="1012427"/>
            <a:ext cx="9341204" cy="1199645"/>
          </a:xfrm>
        </p:spPr>
        <p:txBody>
          <a:bodyPr/>
          <a:lstStyle>
            <a:lvl1pPr marL="21602" indent="0">
              <a:buNone/>
              <a:defRPr sz="1270">
                <a:solidFill>
                  <a:schemeClr val="tx2"/>
                </a:solidFill>
              </a:defRPr>
            </a:lvl1pPr>
            <a:lvl2pPr marL="142723" indent="0">
              <a:buNone/>
              <a:defRPr sz="1270">
                <a:solidFill>
                  <a:schemeClr val="tx2"/>
                </a:solidFill>
              </a:defRPr>
            </a:lvl2pPr>
            <a:lvl3pPr marL="286710" indent="0">
              <a:buNone/>
              <a:defRPr sz="1270">
                <a:solidFill>
                  <a:schemeClr val="tx2"/>
                </a:solidFill>
              </a:defRPr>
            </a:lvl3pPr>
            <a:lvl4pPr marL="424381" indent="0">
              <a:buNone/>
              <a:defRPr sz="1270">
                <a:solidFill>
                  <a:schemeClr val="tx2"/>
                </a:solidFill>
              </a:defRPr>
            </a:lvl4pPr>
            <a:lvl5pPr marL="568367" indent="0">
              <a:buNone/>
              <a:defRPr sz="1270">
                <a:solidFill>
                  <a:schemeClr val="tx2"/>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1590F33D-717D-4404-A2D1-6CE7D8BAB920}"/>
              </a:ext>
            </a:extLst>
          </p:cNvPr>
          <p:cNvSpPr>
            <a:spLocks noGrp="1"/>
          </p:cNvSpPr>
          <p:nvPr>
            <p:ph type="body" sz="quarter" idx="15"/>
          </p:nvPr>
        </p:nvSpPr>
        <p:spPr>
          <a:xfrm>
            <a:off x="282399" y="2523146"/>
            <a:ext cx="532438" cy="3714150"/>
          </a:xfrm>
        </p:spPr>
        <p:txBody>
          <a:bodyPr/>
          <a:lstStyle>
            <a:lvl1pPr marL="21602" indent="0">
              <a:spcAft>
                <a:spcPts val="1089"/>
              </a:spcAft>
              <a:buNone/>
              <a:defRPr sz="1452" b="1">
                <a:solidFill>
                  <a:schemeClr val="tx2"/>
                </a:solidFill>
              </a:defRPr>
            </a:lvl1pPr>
            <a:lvl2pPr marL="142723" indent="0">
              <a:buNone/>
              <a:defRPr sz="1452" b="1">
                <a:solidFill>
                  <a:schemeClr val="tx2"/>
                </a:solidFill>
              </a:defRPr>
            </a:lvl2pPr>
            <a:lvl3pPr marL="286710" indent="0">
              <a:buNone/>
              <a:defRPr sz="1452" b="1">
                <a:solidFill>
                  <a:schemeClr val="tx2"/>
                </a:solidFill>
              </a:defRPr>
            </a:lvl3pPr>
            <a:lvl4pPr marL="424381" indent="0">
              <a:buNone/>
              <a:defRPr sz="1452" b="1">
                <a:solidFill>
                  <a:schemeClr val="tx2"/>
                </a:solidFill>
              </a:defRPr>
            </a:lvl4pPr>
            <a:lvl5pPr marL="568367" indent="0">
              <a:buNone/>
              <a:defRPr sz="1452" b="1">
                <a:solidFill>
                  <a:schemeClr val="tx2"/>
                </a:solidFill>
              </a:defRPr>
            </a:lvl5pPr>
          </a:lstStyle>
          <a:p>
            <a:pPr lvl="0"/>
            <a:r>
              <a:rPr lang="en-US"/>
              <a:t>Click to edit Master text styles</a:t>
            </a:r>
          </a:p>
        </p:txBody>
      </p:sp>
      <p:sp>
        <p:nvSpPr>
          <p:cNvPr id="17" name="Text Placeholder 15">
            <a:extLst>
              <a:ext uri="{FF2B5EF4-FFF2-40B4-BE49-F238E27FC236}">
                <a16:creationId xmlns:a16="http://schemas.microsoft.com/office/drawing/2014/main" id="{754E11A2-BB5F-4DC5-B1BB-D590B7C0F85A}"/>
              </a:ext>
            </a:extLst>
          </p:cNvPr>
          <p:cNvSpPr>
            <a:spLocks noGrp="1"/>
          </p:cNvSpPr>
          <p:nvPr>
            <p:ph type="body" sz="quarter" idx="16"/>
          </p:nvPr>
        </p:nvSpPr>
        <p:spPr>
          <a:xfrm>
            <a:off x="833437" y="2523146"/>
            <a:ext cx="8790162" cy="3714150"/>
          </a:xfrm>
        </p:spPr>
        <p:txBody>
          <a:bodyPr/>
          <a:lstStyle>
            <a:lvl1pPr marL="21602" indent="0">
              <a:spcAft>
                <a:spcPts val="1089"/>
              </a:spcAft>
              <a:buNone/>
              <a:defRPr sz="1452"/>
            </a:lvl1pPr>
            <a:lvl2pPr marL="142723" indent="0">
              <a:spcAft>
                <a:spcPts val="1089"/>
              </a:spcAft>
              <a:buNone/>
              <a:defRPr sz="1452"/>
            </a:lvl2pPr>
            <a:lvl3pPr marL="286710" indent="0">
              <a:spcAft>
                <a:spcPts val="1089"/>
              </a:spcAft>
              <a:buNone/>
              <a:defRPr sz="1452"/>
            </a:lvl3pPr>
            <a:lvl4pPr marL="424381" indent="0">
              <a:spcAft>
                <a:spcPts val="1089"/>
              </a:spcAft>
              <a:buNone/>
              <a:defRPr sz="1452"/>
            </a:lvl4pPr>
            <a:lvl5pPr marL="568367" indent="0">
              <a:spcAft>
                <a:spcPts val="1089"/>
              </a:spcAft>
              <a:buNone/>
              <a:defRPr sz="145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95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ingle poi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5C8164-BF92-4F6D-8A47-D2477C86ED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870" y="530346"/>
            <a:ext cx="2904940" cy="5797308"/>
          </a:xfrm>
          <a:prstGeom prst="rect">
            <a:avLst/>
          </a:prstGeom>
        </p:spPr>
      </p:pic>
      <p:pic>
        <p:nvPicPr>
          <p:cNvPr id="6" name="Picture 5">
            <a:extLst>
              <a:ext uri="{FF2B5EF4-FFF2-40B4-BE49-F238E27FC236}">
                <a16:creationId xmlns:a16="http://schemas.microsoft.com/office/drawing/2014/main" id="{6DE57702-B0D7-4862-B720-46D1F1BA8C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
        <p:nvSpPr>
          <p:cNvPr id="8" name="Text Placeholder 7">
            <a:extLst>
              <a:ext uri="{FF2B5EF4-FFF2-40B4-BE49-F238E27FC236}">
                <a16:creationId xmlns:a16="http://schemas.microsoft.com/office/drawing/2014/main" id="{E0F3AC8D-41DB-4568-AC10-71BF31EB0AB3}"/>
              </a:ext>
            </a:extLst>
          </p:cNvPr>
          <p:cNvSpPr>
            <a:spLocks noGrp="1"/>
          </p:cNvSpPr>
          <p:nvPr>
            <p:ph type="body" sz="quarter" idx="10"/>
          </p:nvPr>
        </p:nvSpPr>
        <p:spPr>
          <a:xfrm>
            <a:off x="526433" y="534722"/>
            <a:ext cx="2815377" cy="5792932"/>
          </a:xfrm>
          <a:noFill/>
        </p:spPr>
        <p:txBody>
          <a:bodyPr lIns="360000" tIns="1872000" rIns="180000" bIns="72000" anchor="t"/>
          <a:lstStyle>
            <a:lvl1pPr marL="0" indent="0">
              <a:buNone/>
              <a:defRPr/>
            </a:lvl1pPr>
            <a:lvl2pPr marL="177800" indent="0">
              <a:buNone/>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98F52A46-6513-4A51-A652-98502650BBCC}"/>
              </a:ext>
            </a:extLst>
          </p:cNvPr>
          <p:cNvSpPr>
            <a:spLocks noGrp="1"/>
          </p:cNvSpPr>
          <p:nvPr>
            <p:ph type="body" sz="quarter" idx="11"/>
          </p:nvPr>
        </p:nvSpPr>
        <p:spPr>
          <a:xfrm>
            <a:off x="681037" y="629042"/>
            <a:ext cx="2579688" cy="1642004"/>
          </a:xfrm>
        </p:spPr>
        <p:txBody>
          <a:bodyPr>
            <a:noAutofit/>
          </a:bodyPr>
          <a:lstStyle>
            <a:lvl1pPr marL="0" indent="0" algn="l">
              <a:buNone/>
              <a:defRPr sz="3600" cap="all" baseline="0">
                <a:solidFill>
                  <a:schemeClr val="tx2"/>
                </a:solidFill>
                <a:latin typeface="+mj-lt"/>
              </a:defRPr>
            </a:lvl1pPr>
            <a:lvl2pPr marL="177800" indent="0">
              <a:buFont typeface="Arial" panose="020B0604020202020204" pitchFamily="34" charset="0"/>
              <a:buNone/>
              <a:defRPr cap="all" baseline="0">
                <a:latin typeface="+mj-lt"/>
              </a:defRPr>
            </a:lvl2pPr>
            <a:lvl3pPr marL="363538" indent="0">
              <a:buFont typeface="Arial" panose="020B0604020202020204" pitchFamily="34" charset="0"/>
              <a:buNone/>
              <a:defRPr cap="all" baseline="0">
                <a:latin typeface="+mj-lt"/>
              </a:defRPr>
            </a:lvl3pPr>
            <a:lvl4pPr marL="541338" indent="0">
              <a:buFont typeface="Arial" panose="020B0604020202020204" pitchFamily="34" charset="0"/>
              <a:buNone/>
              <a:defRPr cap="all" baseline="0">
                <a:latin typeface="+mj-lt"/>
              </a:defRPr>
            </a:lvl4pPr>
            <a:lvl5pPr marL="719138" indent="0">
              <a:buFont typeface="Arial" panose="020B0604020202020204" pitchFamily="34" charset="0"/>
              <a:buNone/>
              <a:defRPr cap="all" baseline="0">
                <a:latin typeface="+mj-lt"/>
              </a:defRPr>
            </a:lvl5pPr>
          </a:lstStyle>
          <a:p>
            <a:pPr lvl="0"/>
            <a:r>
              <a:rPr lang="en-US"/>
              <a:t>Click to edit Master text styles</a:t>
            </a:r>
          </a:p>
        </p:txBody>
      </p:sp>
    </p:spTree>
    <p:extLst>
      <p:ext uri="{BB962C8B-B14F-4D97-AF65-F5344CB8AC3E}">
        <p14:creationId xmlns:p14="http://schemas.microsoft.com/office/powerpoint/2010/main" val="674109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8" y="1012428"/>
            <a:ext cx="9341204" cy="5224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829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8" y="1012428"/>
            <a:ext cx="9341204" cy="5224868"/>
          </a:xfrm>
        </p:spPr>
        <p:txBody>
          <a:bodyPr numCol="2" spcCol="28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0862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a:xfrm>
            <a:off x="3839586" y="6507703"/>
            <a:ext cx="2228298" cy="213482"/>
          </a:xfrm>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9" y="1012427"/>
            <a:ext cx="4537492" cy="5224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1320574-59E0-4F68-8272-ACFC818B0EBA}"/>
              </a:ext>
            </a:extLst>
          </p:cNvPr>
          <p:cNvSpPr>
            <a:spLocks noGrp="1"/>
          </p:cNvSpPr>
          <p:nvPr>
            <p:ph sz="quarter" idx="15"/>
          </p:nvPr>
        </p:nvSpPr>
        <p:spPr>
          <a:xfrm>
            <a:off x="5086110" y="1012427"/>
            <a:ext cx="4537492" cy="5224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5383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a:xfrm>
            <a:off x="3839586" y="6507703"/>
            <a:ext cx="2228298" cy="213482"/>
          </a:xfrm>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9" y="1012427"/>
            <a:ext cx="453749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1320574-59E0-4F68-8272-ACFC818B0EBA}"/>
              </a:ext>
            </a:extLst>
          </p:cNvPr>
          <p:cNvSpPr>
            <a:spLocks noGrp="1"/>
          </p:cNvSpPr>
          <p:nvPr>
            <p:ph sz="quarter" idx="15"/>
          </p:nvPr>
        </p:nvSpPr>
        <p:spPr>
          <a:xfrm>
            <a:off x="5086110" y="1012427"/>
            <a:ext cx="4537492" cy="5224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35C227B-EF1C-4622-833B-2F5E3BB49093}"/>
              </a:ext>
            </a:extLst>
          </p:cNvPr>
          <p:cNvSpPr>
            <a:spLocks noGrp="1"/>
          </p:cNvSpPr>
          <p:nvPr>
            <p:ph sz="quarter" idx="16"/>
          </p:nvPr>
        </p:nvSpPr>
        <p:spPr>
          <a:xfrm>
            <a:off x="282398" y="3764885"/>
            <a:ext cx="453749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81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a:xfrm>
            <a:off x="3839586" y="6507703"/>
            <a:ext cx="2228298" cy="213482"/>
          </a:xfrm>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9" y="1012427"/>
            <a:ext cx="293516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1320574-59E0-4F68-8272-ACFC818B0EBA}"/>
              </a:ext>
            </a:extLst>
          </p:cNvPr>
          <p:cNvSpPr>
            <a:spLocks noGrp="1"/>
          </p:cNvSpPr>
          <p:nvPr>
            <p:ph sz="quarter" idx="15"/>
          </p:nvPr>
        </p:nvSpPr>
        <p:spPr>
          <a:xfrm>
            <a:off x="3485419" y="1012427"/>
            <a:ext cx="293516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35C227B-EF1C-4622-833B-2F5E3BB49093}"/>
              </a:ext>
            </a:extLst>
          </p:cNvPr>
          <p:cNvSpPr>
            <a:spLocks noGrp="1"/>
          </p:cNvSpPr>
          <p:nvPr>
            <p:ph sz="quarter" idx="16"/>
          </p:nvPr>
        </p:nvSpPr>
        <p:spPr>
          <a:xfrm>
            <a:off x="6688437" y="1012427"/>
            <a:ext cx="293516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D7B085A-8158-48E8-8659-C5056F5DE464}"/>
              </a:ext>
            </a:extLst>
          </p:cNvPr>
          <p:cNvSpPr>
            <a:spLocks noGrp="1"/>
          </p:cNvSpPr>
          <p:nvPr>
            <p:ph sz="quarter" idx="17"/>
          </p:nvPr>
        </p:nvSpPr>
        <p:spPr>
          <a:xfrm>
            <a:off x="282398" y="3755246"/>
            <a:ext cx="9341201"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3887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2C8E-AB01-4213-9A8C-D4F247259765}"/>
              </a:ext>
            </a:extLst>
          </p:cNvPr>
          <p:cNvSpPr>
            <a:spLocks noGrp="1"/>
          </p:cNvSpPr>
          <p:nvPr>
            <p:ph type="title"/>
          </p:nvPr>
        </p:nvSpPr>
        <p:spPr>
          <a:xfrm>
            <a:off x="282398" y="1417109"/>
            <a:ext cx="4537493" cy="794963"/>
          </a:xfrm>
        </p:spPr>
        <p:txBody>
          <a:bodyPr anchor="t"/>
          <a:lstStyle>
            <a:lvl1pPr>
              <a:defRPr sz="2177"/>
            </a:lvl1pPr>
          </a:lstStyle>
          <a:p>
            <a:r>
              <a:rPr lang="en-US"/>
              <a:t>Click to edit Master title style</a:t>
            </a:r>
          </a:p>
        </p:txBody>
      </p:sp>
      <p:sp>
        <p:nvSpPr>
          <p:cNvPr id="3" name="Date Placeholder 2">
            <a:extLst>
              <a:ext uri="{FF2B5EF4-FFF2-40B4-BE49-F238E27FC236}">
                <a16:creationId xmlns:a16="http://schemas.microsoft.com/office/drawing/2014/main" id="{4ADB0F36-6881-43D0-95A0-C6BF4FC78A46}"/>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49B8EC3B-D5E1-4A09-8806-BADD566A824F}"/>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189D170-ABC4-47A8-9144-137E3F2D5D7B}"/>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6" name="Picture Placeholder 7">
            <a:extLst>
              <a:ext uri="{FF2B5EF4-FFF2-40B4-BE49-F238E27FC236}">
                <a16:creationId xmlns:a16="http://schemas.microsoft.com/office/drawing/2014/main" id="{029F2E04-BAD6-49E9-BFD2-D62CF7B4280C}"/>
              </a:ext>
            </a:extLst>
          </p:cNvPr>
          <p:cNvSpPr>
            <a:spLocks noGrp="1"/>
          </p:cNvSpPr>
          <p:nvPr>
            <p:ph type="pic" sz="quarter" idx="13"/>
          </p:nvPr>
        </p:nvSpPr>
        <p:spPr>
          <a:xfrm>
            <a:off x="4953735" y="0"/>
            <a:ext cx="4952265" cy="6357548"/>
          </a:xfrm>
          <a:solidFill>
            <a:schemeClr val="bg2"/>
          </a:solidFill>
        </p:spPr>
        <p:txBody>
          <a:bodyPr anchor="ctr"/>
          <a:lstStyle>
            <a:lvl1pPr marL="21602" indent="0" algn="ctr">
              <a:buNone/>
              <a:defRPr/>
            </a:lvl1pPr>
          </a:lstStyle>
          <a:p>
            <a:r>
              <a:rPr lang="en-US"/>
              <a:t>Click icon to add picture</a:t>
            </a:r>
          </a:p>
        </p:txBody>
      </p:sp>
      <p:sp>
        <p:nvSpPr>
          <p:cNvPr id="8" name="Text Placeholder 7">
            <a:extLst>
              <a:ext uri="{FF2B5EF4-FFF2-40B4-BE49-F238E27FC236}">
                <a16:creationId xmlns:a16="http://schemas.microsoft.com/office/drawing/2014/main" id="{82B22F61-6F31-4411-95A6-9C40EDEE027C}"/>
              </a:ext>
            </a:extLst>
          </p:cNvPr>
          <p:cNvSpPr>
            <a:spLocks noGrp="1"/>
          </p:cNvSpPr>
          <p:nvPr>
            <p:ph type="body" sz="quarter" idx="14"/>
          </p:nvPr>
        </p:nvSpPr>
        <p:spPr>
          <a:xfrm>
            <a:off x="282398" y="2523146"/>
            <a:ext cx="4537492" cy="371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9565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930E-9B88-47D2-8B10-768D61845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20ED61-B375-4335-B502-FA7C044B17AE}"/>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3BEBDBA4-AB8D-4707-8713-2F728628000F}"/>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7DEC78-381A-42D9-BE07-A8508BBA827F}"/>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Tree>
    <p:extLst>
      <p:ext uri="{BB962C8B-B14F-4D97-AF65-F5344CB8AC3E}">
        <p14:creationId xmlns:p14="http://schemas.microsoft.com/office/powerpoint/2010/main" val="3894083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D3C65E-3443-4B46-8932-EAD5C124C62E}"/>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DF969131-BE04-4ECA-9959-DF4885ABCFFD}"/>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6FADD6-69D6-4F16-98FC-BC6FD3A01BA6}"/>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10">
            <a:extLst>
              <a:ext uri="{FF2B5EF4-FFF2-40B4-BE49-F238E27FC236}">
                <a16:creationId xmlns:a16="http://schemas.microsoft.com/office/drawing/2014/main" id="{C79670B4-B07E-4E35-99E6-70C3664338BC}"/>
              </a:ext>
            </a:extLst>
          </p:cNvPr>
          <p:cNvSpPr>
            <a:spLocks noGrp="1"/>
          </p:cNvSpPr>
          <p:nvPr>
            <p:ph type="body" sz="quarter" idx="13"/>
          </p:nvPr>
        </p:nvSpPr>
        <p:spPr>
          <a:xfrm>
            <a:off x="282398" y="2533293"/>
            <a:ext cx="4537493" cy="855850"/>
          </a:xfrm>
        </p:spPr>
        <p:txBody>
          <a:bodyPr/>
          <a:lstStyle>
            <a:lvl1pPr marL="0" indent="0">
              <a:buNone/>
              <a:defRPr>
                <a:solidFill>
                  <a:schemeClr val="bg1"/>
                </a:solidFill>
              </a:defRPr>
            </a:lvl1pPr>
            <a:lvl2pPr marL="59064" indent="0">
              <a:buNone/>
              <a:defRPr>
                <a:solidFill>
                  <a:schemeClr val="bg1"/>
                </a:solidFill>
              </a:defRPr>
            </a:lvl2pPr>
            <a:lvl3pPr marL="116092" indent="0">
              <a:buNone/>
              <a:defRPr>
                <a:solidFill>
                  <a:schemeClr val="bg1"/>
                </a:solidFill>
              </a:defRPr>
            </a:lvl3pPr>
            <a:lvl4pPr marL="172101" indent="0">
              <a:buNone/>
              <a:defRPr>
                <a:solidFill>
                  <a:schemeClr val="bg1"/>
                </a:solidFill>
              </a:defRPr>
            </a:lvl4pPr>
            <a:lvl5pPr marL="22913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02810AD-FA07-4B18-B79F-B0FDFA97B92A}"/>
              </a:ext>
            </a:extLst>
          </p:cNvPr>
          <p:cNvSpPr>
            <a:spLocks noGrp="1"/>
          </p:cNvSpPr>
          <p:nvPr>
            <p:ph type="body" sz="quarter" idx="14"/>
          </p:nvPr>
        </p:nvSpPr>
        <p:spPr>
          <a:xfrm>
            <a:off x="282398" y="2212072"/>
            <a:ext cx="4537492" cy="311073"/>
          </a:xfrm>
        </p:spPr>
        <p:txBody>
          <a:bodyPr/>
          <a:lstStyle>
            <a:lvl1pPr marL="0" indent="0">
              <a:buNone/>
              <a:defRPr b="1">
                <a:solidFill>
                  <a:schemeClr val="bg2"/>
                </a:solidFill>
              </a:defRPr>
            </a:lvl1pPr>
            <a:lvl2pPr marL="59064" indent="0">
              <a:buNone/>
              <a:defRPr b="1">
                <a:solidFill>
                  <a:schemeClr val="bg2"/>
                </a:solidFill>
              </a:defRPr>
            </a:lvl2pPr>
            <a:lvl3pPr marL="116092" indent="0">
              <a:buNone/>
              <a:defRPr b="1">
                <a:solidFill>
                  <a:schemeClr val="bg2"/>
                </a:solidFill>
              </a:defRPr>
            </a:lvl3pPr>
            <a:lvl4pPr marL="172101" indent="0">
              <a:buNone/>
              <a:defRPr b="1">
                <a:solidFill>
                  <a:schemeClr val="bg2"/>
                </a:solidFill>
              </a:defRPr>
            </a:lvl4pPr>
            <a:lvl5pPr marL="229130" indent="0">
              <a:buNone/>
              <a:defRPr b="1">
                <a:solidFill>
                  <a:schemeClr val="bg2"/>
                </a:solidFill>
              </a:defRPr>
            </a:lvl5pPr>
          </a:lstStyle>
          <a:p>
            <a:pPr lvl="0"/>
            <a:r>
              <a:rPr lang="en-US"/>
              <a:t>Click to edit Master text styles</a:t>
            </a:r>
          </a:p>
        </p:txBody>
      </p:sp>
      <p:sp>
        <p:nvSpPr>
          <p:cNvPr id="10" name="TextBox 9">
            <a:extLst>
              <a:ext uri="{FF2B5EF4-FFF2-40B4-BE49-F238E27FC236}">
                <a16:creationId xmlns:a16="http://schemas.microsoft.com/office/drawing/2014/main" id="{C2303C0C-1F6A-4928-BEE9-DA6CDD89CAA6}"/>
              </a:ext>
            </a:extLst>
          </p:cNvPr>
          <p:cNvSpPr txBox="1"/>
          <p:nvPr/>
        </p:nvSpPr>
        <p:spPr>
          <a:xfrm>
            <a:off x="313775" y="4559527"/>
            <a:ext cx="4506115" cy="1072032"/>
          </a:xfrm>
          <a:prstGeom prst="rect">
            <a:avLst/>
          </a:prstGeom>
          <a:noFill/>
        </p:spPr>
        <p:txBody>
          <a:bodyPr wrap="square" lIns="0" tIns="0" rIns="0" rtlCol="0">
            <a:noAutofit/>
          </a:bodyPr>
          <a:lstStyle/>
          <a:p>
            <a:r>
              <a:rPr lang="en-US" sz="907" spc="0">
                <a:solidFill>
                  <a:schemeClr val="bg1"/>
                </a:solidFill>
                <a:latin typeface="Arial Narrow" panose="020B0606020202030204" pitchFamily="34" charset="0"/>
              </a:rPr>
              <a:t>Mazars is an internationally integrated partnership, specializing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endParaRPr lang="en-US" sz="907" spc="0">
              <a:solidFill>
                <a:schemeClr val="bg1"/>
              </a:solidFill>
              <a:latin typeface="Arial Narrow" panose="020B0606020202030204" pitchFamily="34" charset="0"/>
            </a:endParaRPr>
          </a:p>
          <a:p>
            <a:r>
              <a:rPr lang="en-US" sz="726" spc="0">
                <a:solidFill>
                  <a:schemeClr val="bg1"/>
                </a:solidFill>
                <a:latin typeface="Arial Narrow" panose="020B0606020202030204" pitchFamily="34" charset="0"/>
              </a:rPr>
              <a:t>*where permitted under applicable country laws.</a:t>
            </a:r>
          </a:p>
          <a:p>
            <a:pPr marL="0" marR="0" lvl="0" indent="0" algn="l" defTabSz="829544" rtl="0" eaLnBrk="1" fontAlgn="auto" latinLnBrk="0" hangingPunct="1">
              <a:lnSpc>
                <a:spcPct val="150000"/>
              </a:lnSpc>
              <a:spcBef>
                <a:spcPts val="0"/>
              </a:spcBef>
              <a:spcAft>
                <a:spcPts val="0"/>
              </a:spcAft>
              <a:buClrTx/>
              <a:buSzTx/>
              <a:buFontTx/>
              <a:buNone/>
              <a:tabLst/>
              <a:defRPr/>
            </a:pPr>
            <a:r>
              <a:rPr kumimoji="0" lang="en-GB" sz="1270" b="1"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www.mazars.com</a:t>
            </a:r>
          </a:p>
          <a:p>
            <a:endParaRPr lang="en-GB" sz="544" spc="0">
              <a:solidFill>
                <a:schemeClr val="bg1"/>
              </a:solidFill>
              <a:latin typeface="Arial Narrow" panose="020B0606020202030204" pitchFamily="34" charset="0"/>
            </a:endParaRPr>
          </a:p>
        </p:txBody>
      </p:sp>
    </p:spTree>
    <p:extLst>
      <p:ext uri="{BB962C8B-B14F-4D97-AF65-F5344CB8AC3E}">
        <p14:creationId xmlns:p14="http://schemas.microsoft.com/office/powerpoint/2010/main" val="4065702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F2CC2D-9CE4-4B63-9077-9783458A52D8}"/>
              </a:ext>
            </a:extLst>
          </p:cNvPr>
          <p:cNvSpPr/>
          <p:nvPr userDrawn="1"/>
        </p:nvSpPr>
        <p:spPr>
          <a:xfrm>
            <a:off x="790114" y="2139520"/>
            <a:ext cx="8262000" cy="2160000"/>
          </a:xfrm>
          <a:prstGeom prst="rect">
            <a:avLst/>
          </a:prstGeom>
          <a:solidFill>
            <a:schemeClr val="bg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3FF084D-E50E-4736-A956-0DE3175B5E63}"/>
              </a:ext>
            </a:extLst>
          </p:cNvPr>
          <p:cNvSpPr>
            <a:spLocks noGrp="1"/>
          </p:cNvSpPr>
          <p:nvPr>
            <p:ph type="ctrTitle"/>
          </p:nvPr>
        </p:nvSpPr>
        <p:spPr>
          <a:xfrm>
            <a:off x="866774" y="2537927"/>
            <a:ext cx="8172452" cy="1349829"/>
          </a:xfrm>
          <a:noFill/>
        </p:spPr>
        <p:txBody>
          <a:bodyPr lIns="828000" tIns="144000" rIns="360000" bIns="54000" anchor="ctr" anchorCtr="0">
            <a:noAutofit/>
          </a:bodyPr>
          <a:lstStyle>
            <a:lvl1pPr algn="l">
              <a:lnSpc>
                <a:spcPct val="88000"/>
              </a:lnSpc>
              <a:defRPr sz="6000">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3693850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white title spl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9F7C00-F9EB-4432-922F-9FCA53092A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494" y="2014627"/>
            <a:ext cx="8261621" cy="2389637"/>
          </a:xfrm>
          <a:prstGeom prst="rect">
            <a:avLst/>
          </a:prstGeom>
        </p:spPr>
      </p:pic>
      <p:sp>
        <p:nvSpPr>
          <p:cNvPr id="8" name="Rectangle 7">
            <a:extLst>
              <a:ext uri="{FF2B5EF4-FFF2-40B4-BE49-F238E27FC236}">
                <a16:creationId xmlns:a16="http://schemas.microsoft.com/office/drawing/2014/main" id="{73D86AFC-F1F7-4929-A62B-CC64A758CA7F}"/>
              </a:ext>
            </a:extLst>
          </p:cNvPr>
          <p:cNvSpPr/>
          <p:nvPr userDrawn="1"/>
        </p:nvSpPr>
        <p:spPr>
          <a:xfrm>
            <a:off x="0" y="5689768"/>
            <a:ext cx="9906000" cy="1171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23FF084D-E50E-4736-A956-0DE3175B5E63}"/>
              </a:ext>
            </a:extLst>
          </p:cNvPr>
          <p:cNvSpPr>
            <a:spLocks noGrp="1"/>
          </p:cNvSpPr>
          <p:nvPr>
            <p:ph type="ctrTitle"/>
          </p:nvPr>
        </p:nvSpPr>
        <p:spPr>
          <a:xfrm>
            <a:off x="866774" y="2537927"/>
            <a:ext cx="8172452" cy="1349829"/>
          </a:xfrm>
          <a:noFill/>
        </p:spPr>
        <p:txBody>
          <a:bodyPr lIns="828000" tIns="144000" rIns="360000" bIns="54000" anchor="ctr" anchorCtr="0">
            <a:noAutofit/>
          </a:bodyPr>
          <a:lstStyle>
            <a:lvl1pPr algn="l">
              <a:lnSpc>
                <a:spcPct val="88000"/>
              </a:lnSpc>
              <a:defRPr sz="6000">
                <a:solidFill>
                  <a:schemeClr val="tx2"/>
                </a:solidFill>
              </a:defRPr>
            </a:lvl1pPr>
          </a:lstStyle>
          <a:p>
            <a:r>
              <a:rPr lang="en-US"/>
              <a:t>Click to edit Master title style</a:t>
            </a:r>
            <a:endParaRPr lang="en-GB"/>
          </a:p>
        </p:txBody>
      </p:sp>
      <p:sp>
        <p:nvSpPr>
          <p:cNvPr id="12" name="Subtitle 2">
            <a:extLst>
              <a:ext uri="{FF2B5EF4-FFF2-40B4-BE49-F238E27FC236}">
                <a16:creationId xmlns:a16="http://schemas.microsoft.com/office/drawing/2014/main" id="{6AE3BB6C-D8FE-4306-9F81-27C9E8E20CBD}"/>
              </a:ext>
            </a:extLst>
          </p:cNvPr>
          <p:cNvSpPr>
            <a:spLocks noGrp="1"/>
          </p:cNvSpPr>
          <p:nvPr>
            <p:ph type="subTitle" idx="1" hasCustomPrompt="1"/>
          </p:nvPr>
        </p:nvSpPr>
        <p:spPr>
          <a:xfrm>
            <a:off x="0" y="5957889"/>
            <a:ext cx="7429500" cy="288485"/>
          </a:xfrm>
        </p:spPr>
        <p:txBody>
          <a:bodyPr lIns="828000">
            <a:noAutofit/>
          </a:bodyPr>
          <a:lstStyle>
            <a:lvl1pPr marL="0" indent="0" algn="l">
              <a:lnSpc>
                <a:spcPct val="90000"/>
              </a:lnSpc>
              <a:spcBef>
                <a:spcPts val="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NAME SURNAME</a:t>
            </a:r>
          </a:p>
        </p:txBody>
      </p:sp>
      <p:sp>
        <p:nvSpPr>
          <p:cNvPr id="13" name="Text Placeholder 17">
            <a:extLst>
              <a:ext uri="{FF2B5EF4-FFF2-40B4-BE49-F238E27FC236}">
                <a16:creationId xmlns:a16="http://schemas.microsoft.com/office/drawing/2014/main" id="{3AEC2CDB-F2E8-4991-BC5A-A5E652785E62}"/>
              </a:ext>
            </a:extLst>
          </p:cNvPr>
          <p:cNvSpPr>
            <a:spLocks noGrp="1"/>
          </p:cNvSpPr>
          <p:nvPr>
            <p:ph type="body" sz="quarter" idx="15" hasCustomPrompt="1"/>
          </p:nvPr>
        </p:nvSpPr>
        <p:spPr>
          <a:xfrm>
            <a:off x="0" y="6275555"/>
            <a:ext cx="7429500" cy="288000"/>
          </a:xfrm>
        </p:spPr>
        <p:txBody>
          <a:bodyPr lIns="828000">
            <a:noAutofit/>
          </a:bodyPr>
          <a:lstStyle>
            <a:lvl1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lumMod val="50000"/>
                    <a:lumOff val="50000"/>
                  </a:schemeClr>
                </a:solidFill>
                <a:latin typeface="Arial Narrow" panose="020B0606020202030204" pitchFamily="34" charset="0"/>
                <a:ea typeface="+mn-ea"/>
                <a:cs typeface="+mn-cs"/>
              </a:defRPr>
            </a:lvl1pPr>
            <a:lvl2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2pPr>
            <a:lvl3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3pPr>
            <a:lvl4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4pPr>
            <a:lvl5pPr marL="0" indent="0" algn="l" defTabSz="914400" rtl="0" eaLnBrk="1" latinLnBrk="0" hangingPunct="1">
              <a:lnSpc>
                <a:spcPct val="90000"/>
              </a:lnSpc>
              <a:spcBef>
                <a:spcPts val="0"/>
              </a:spcBef>
              <a:buClr>
                <a:schemeClr val="tx2"/>
              </a:buClr>
              <a:buFont typeface="Wingdings" panose="05000000000000000000" pitchFamily="2" charset="2"/>
              <a:buNone/>
              <a:defRPr lang="en-GB" sz="2000" kern="1200">
                <a:solidFill>
                  <a:schemeClr val="tx1"/>
                </a:solidFill>
                <a:latin typeface="Arial Narrow" panose="020B0606020202030204" pitchFamily="34" charset="0"/>
                <a:ea typeface="+mn-ea"/>
                <a:cs typeface="+mn-cs"/>
              </a:defRPr>
            </a:lvl5pPr>
          </a:lstStyle>
          <a:p>
            <a:pPr lvl="0"/>
            <a:r>
              <a:rPr lang="en-US"/>
              <a:t>DATE</a:t>
            </a:r>
          </a:p>
        </p:txBody>
      </p:sp>
      <p:pic>
        <p:nvPicPr>
          <p:cNvPr id="7" name="Picture 6">
            <a:extLst>
              <a:ext uri="{FF2B5EF4-FFF2-40B4-BE49-F238E27FC236}">
                <a16:creationId xmlns:a16="http://schemas.microsoft.com/office/drawing/2014/main" id="{2BF25BAE-41CB-4C79-B184-D22988E5CA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2731" y="6410670"/>
            <a:ext cx="1369428" cy="256482"/>
          </a:xfrm>
          <a:prstGeom prst="rect">
            <a:avLst/>
          </a:prstGeom>
        </p:spPr>
      </p:pic>
    </p:spTree>
    <p:extLst>
      <p:ext uri="{BB962C8B-B14F-4D97-AF65-F5344CB8AC3E}">
        <p14:creationId xmlns:p14="http://schemas.microsoft.com/office/powerpoint/2010/main" val="222320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poi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3CA547-E6E5-4C06-9087-A0F90F9E8A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11" y="1496188"/>
            <a:ext cx="8997143" cy="3124206"/>
          </a:xfrm>
          <a:prstGeom prst="rect">
            <a:avLst/>
          </a:prstGeom>
        </p:spPr>
      </p:pic>
      <p:sp>
        <p:nvSpPr>
          <p:cNvPr id="3" name="Date Placeholder 2">
            <a:extLst>
              <a:ext uri="{FF2B5EF4-FFF2-40B4-BE49-F238E27FC236}">
                <a16:creationId xmlns:a16="http://schemas.microsoft.com/office/drawing/2014/main" id="{3E692515-C99C-4FA6-B3AF-7A4AA541DC68}"/>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3918E1AF-558E-4DE2-8768-1D99DAD063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351FD0-0FF5-48EF-BB39-266F05D40602}"/>
              </a:ext>
            </a:extLst>
          </p:cNvPr>
          <p:cNvSpPr>
            <a:spLocks noGrp="1"/>
          </p:cNvSpPr>
          <p:nvPr>
            <p:ph type="sldNum" sz="quarter" idx="12"/>
          </p:nvPr>
        </p:nvSpPr>
        <p:spPr/>
        <p:txBody>
          <a:bodyPr/>
          <a:lstStyle/>
          <a:p>
            <a:fld id="{633758F2-4398-4592-A0DE-9A6421C9464F}" type="slidenum">
              <a:rPr lang="en-GB" smtClean="0"/>
              <a:pPr/>
              <a:t>‹#›</a:t>
            </a:fld>
            <a:endParaRPr lang="en-GB"/>
          </a:p>
        </p:txBody>
      </p:sp>
      <p:sp>
        <p:nvSpPr>
          <p:cNvPr id="8" name="Text Placeholder 7">
            <a:extLst>
              <a:ext uri="{FF2B5EF4-FFF2-40B4-BE49-F238E27FC236}">
                <a16:creationId xmlns:a16="http://schemas.microsoft.com/office/drawing/2014/main" id="{F5933E14-703B-4FC6-BDF9-9C48DBB3C29C}"/>
              </a:ext>
            </a:extLst>
          </p:cNvPr>
          <p:cNvSpPr>
            <a:spLocks noGrp="1"/>
          </p:cNvSpPr>
          <p:nvPr>
            <p:ph type="body" sz="quarter" idx="14"/>
          </p:nvPr>
        </p:nvSpPr>
        <p:spPr>
          <a:xfrm>
            <a:off x="511704" y="1496189"/>
            <a:ext cx="8909550" cy="3119501"/>
          </a:xfrm>
          <a:noFill/>
        </p:spPr>
        <p:txBody>
          <a:bodyPr lIns="4212000" tIns="252000" rIns="252000" bIns="252000" numCol="2" spcCol="180000" anchor="ctr"/>
          <a:lstStyle>
            <a:lvl1pPr marL="0" indent="0">
              <a:buNone/>
              <a:defRPr/>
            </a:lvl1pPr>
            <a:lvl2pPr marL="177800" indent="0">
              <a:buNone/>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32C1D1F7-2B5B-4E29-907D-3518892EA589}"/>
              </a:ext>
            </a:extLst>
          </p:cNvPr>
          <p:cNvSpPr>
            <a:spLocks noGrp="1"/>
          </p:cNvSpPr>
          <p:nvPr>
            <p:ph type="title"/>
          </p:nvPr>
        </p:nvSpPr>
        <p:spPr>
          <a:xfrm>
            <a:off x="803340" y="1650423"/>
            <a:ext cx="2950131" cy="2835910"/>
          </a:xfrm>
        </p:spPr>
        <p:txBody>
          <a:bodyPr/>
          <a:lstStyle>
            <a:lvl1pPr>
              <a:lnSpc>
                <a:spcPct val="92000"/>
              </a:lnSpc>
              <a:defRPr/>
            </a:lvl1pPr>
          </a:lstStyle>
          <a:p>
            <a:r>
              <a:rPr lang="en-US"/>
              <a:t>Click to edit Master title style</a:t>
            </a:r>
            <a:endParaRPr lang="en-GB"/>
          </a:p>
        </p:txBody>
      </p:sp>
      <p:pic>
        <p:nvPicPr>
          <p:cNvPr id="10" name="Picture 9">
            <a:extLst>
              <a:ext uri="{FF2B5EF4-FFF2-40B4-BE49-F238E27FC236}">
                <a16:creationId xmlns:a16="http://schemas.microsoft.com/office/drawing/2014/main" id="{8E26D21C-7A5C-4027-A3D5-161AF0624C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1157753658"/>
      </p:ext>
    </p:extLst>
  </p:cSld>
  <p:clrMapOvr>
    <a:masterClrMapping/>
  </p:clrMapOvr>
  <p:extLst>
    <p:ext uri="{DCECCB84-F9BA-43D5-87BE-67443E8EF086}">
      <p15:sldGuideLst xmlns:p15="http://schemas.microsoft.com/office/powerpoint/2012/main">
        <p15:guide id="1" orient="horz" pos="1502" userDrawn="1">
          <p15:clr>
            <a:srgbClr val="FBAE40"/>
          </p15:clr>
        </p15:guide>
        <p15:guide id="2" orient="horz" pos="234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 split titl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5A0D03-A5A9-4623-BA82-D7C03A84B9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494" y="2014627"/>
            <a:ext cx="8261621" cy="2389637"/>
          </a:xfrm>
          <a:prstGeom prst="rect">
            <a:avLst/>
          </a:prstGeom>
        </p:spPr>
      </p:pic>
      <p:sp>
        <p:nvSpPr>
          <p:cNvPr id="2" name="Title 1">
            <a:extLst>
              <a:ext uri="{FF2B5EF4-FFF2-40B4-BE49-F238E27FC236}">
                <a16:creationId xmlns:a16="http://schemas.microsoft.com/office/drawing/2014/main" id="{23FF084D-E50E-4736-A956-0DE3175B5E63}"/>
              </a:ext>
            </a:extLst>
          </p:cNvPr>
          <p:cNvSpPr>
            <a:spLocks noGrp="1"/>
          </p:cNvSpPr>
          <p:nvPr>
            <p:ph type="ctrTitle"/>
          </p:nvPr>
        </p:nvSpPr>
        <p:spPr>
          <a:xfrm>
            <a:off x="866774" y="2537927"/>
            <a:ext cx="8172452" cy="1349829"/>
          </a:xfrm>
          <a:noFill/>
        </p:spPr>
        <p:txBody>
          <a:bodyPr lIns="828000" tIns="144000" rIns="360000" bIns="54000" anchor="ctr" anchorCtr="0">
            <a:noAutofit/>
          </a:bodyPr>
          <a:lstStyle>
            <a:lvl1pPr algn="l">
              <a:lnSpc>
                <a:spcPct val="88000"/>
              </a:lnSpc>
              <a:defRPr sz="6000">
                <a:solidFill>
                  <a:schemeClr val="accent3"/>
                </a:solidFill>
              </a:defRPr>
            </a:lvl1pPr>
          </a:lstStyle>
          <a:p>
            <a:r>
              <a:rPr lang="en-US"/>
              <a:t>Click to edit Master title style</a:t>
            </a:r>
            <a:endParaRPr lang="en-GB"/>
          </a:p>
        </p:txBody>
      </p:sp>
      <p:sp>
        <p:nvSpPr>
          <p:cNvPr id="12" name="Subtitle 2">
            <a:extLst>
              <a:ext uri="{FF2B5EF4-FFF2-40B4-BE49-F238E27FC236}">
                <a16:creationId xmlns:a16="http://schemas.microsoft.com/office/drawing/2014/main" id="{6AE3BB6C-D8FE-4306-9F81-27C9E8E20CBD}"/>
              </a:ext>
            </a:extLst>
          </p:cNvPr>
          <p:cNvSpPr>
            <a:spLocks noGrp="1"/>
          </p:cNvSpPr>
          <p:nvPr>
            <p:ph type="subTitle" idx="1" hasCustomPrompt="1"/>
          </p:nvPr>
        </p:nvSpPr>
        <p:spPr>
          <a:xfrm>
            <a:off x="0" y="5957889"/>
            <a:ext cx="7429500" cy="288485"/>
          </a:xfrm>
        </p:spPr>
        <p:txBody>
          <a:bodyPr lIns="828000">
            <a:noAutofit/>
          </a:bodyPr>
          <a:lstStyle>
            <a:lvl1pPr marL="0" indent="0" algn="l">
              <a:lnSpc>
                <a:spcPct val="90000"/>
              </a:lnSpc>
              <a:spcBef>
                <a:spcPts val="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NAME SURNAME</a:t>
            </a:r>
          </a:p>
        </p:txBody>
      </p:sp>
      <p:sp>
        <p:nvSpPr>
          <p:cNvPr id="13" name="Text Placeholder 17">
            <a:extLst>
              <a:ext uri="{FF2B5EF4-FFF2-40B4-BE49-F238E27FC236}">
                <a16:creationId xmlns:a16="http://schemas.microsoft.com/office/drawing/2014/main" id="{3AEC2CDB-F2E8-4991-BC5A-A5E652785E62}"/>
              </a:ext>
            </a:extLst>
          </p:cNvPr>
          <p:cNvSpPr>
            <a:spLocks noGrp="1"/>
          </p:cNvSpPr>
          <p:nvPr>
            <p:ph type="body" sz="quarter" idx="15" hasCustomPrompt="1"/>
          </p:nvPr>
        </p:nvSpPr>
        <p:spPr>
          <a:xfrm>
            <a:off x="0" y="6275555"/>
            <a:ext cx="7429500" cy="288000"/>
          </a:xfrm>
        </p:spPr>
        <p:txBody>
          <a:bodyPr lIns="828000">
            <a:noAutofit/>
          </a:bodyPr>
          <a:lstStyle>
            <a:lvl1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lumMod val="50000"/>
                    <a:lumOff val="50000"/>
                  </a:schemeClr>
                </a:solidFill>
                <a:latin typeface="Arial Narrow" panose="020B0606020202030204" pitchFamily="34" charset="0"/>
                <a:ea typeface="+mn-ea"/>
                <a:cs typeface="+mn-cs"/>
              </a:defRPr>
            </a:lvl1pPr>
            <a:lvl2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2pPr>
            <a:lvl3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3pPr>
            <a:lvl4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4pPr>
            <a:lvl5pPr marL="0" indent="0" algn="l" defTabSz="914400" rtl="0" eaLnBrk="1" latinLnBrk="0" hangingPunct="1">
              <a:lnSpc>
                <a:spcPct val="90000"/>
              </a:lnSpc>
              <a:spcBef>
                <a:spcPts val="0"/>
              </a:spcBef>
              <a:buClr>
                <a:schemeClr val="tx2"/>
              </a:buClr>
              <a:buFont typeface="Wingdings" panose="05000000000000000000" pitchFamily="2" charset="2"/>
              <a:buNone/>
              <a:defRPr lang="en-GB" sz="2000" kern="1200">
                <a:solidFill>
                  <a:schemeClr val="tx1"/>
                </a:solidFill>
                <a:latin typeface="Arial Narrow" panose="020B0606020202030204" pitchFamily="34" charset="0"/>
                <a:ea typeface="+mn-ea"/>
                <a:cs typeface="+mn-cs"/>
              </a:defRPr>
            </a:lvl5pPr>
          </a:lstStyle>
          <a:p>
            <a:pPr lvl="0"/>
            <a:r>
              <a:rPr lang="en-US"/>
              <a:t>DATE</a:t>
            </a:r>
          </a:p>
        </p:txBody>
      </p:sp>
    </p:spTree>
    <p:extLst>
      <p:ext uri="{BB962C8B-B14F-4D97-AF65-F5344CB8AC3E}">
        <p14:creationId xmlns:p14="http://schemas.microsoft.com/office/powerpoint/2010/main" val="56433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AB178-5117-4993-A136-4AA6E2B492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5026" y="0"/>
            <a:ext cx="5030974" cy="6858000"/>
          </a:xfrm>
          <a:prstGeom prst="rect">
            <a:avLst/>
          </a:prstGeom>
        </p:spPr>
      </p:pic>
      <p:pic>
        <p:nvPicPr>
          <p:cNvPr id="8" name="Picture 7">
            <a:extLst>
              <a:ext uri="{FF2B5EF4-FFF2-40B4-BE49-F238E27FC236}">
                <a16:creationId xmlns:a16="http://schemas.microsoft.com/office/drawing/2014/main" id="{DE36E412-C5E4-4153-BA02-AA58651573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2731" y="6410670"/>
            <a:ext cx="1369428" cy="256482"/>
          </a:xfrm>
          <a:prstGeom prst="rect">
            <a:avLst/>
          </a:prstGeom>
        </p:spPr>
      </p:pic>
      <p:sp>
        <p:nvSpPr>
          <p:cNvPr id="9" name="Title 1">
            <a:extLst>
              <a:ext uri="{FF2B5EF4-FFF2-40B4-BE49-F238E27FC236}">
                <a16:creationId xmlns:a16="http://schemas.microsoft.com/office/drawing/2014/main" id="{1D3F723C-5236-480C-929D-040FBD030A55}"/>
              </a:ext>
            </a:extLst>
          </p:cNvPr>
          <p:cNvSpPr>
            <a:spLocks noGrp="1"/>
          </p:cNvSpPr>
          <p:nvPr>
            <p:ph type="title"/>
          </p:nvPr>
        </p:nvSpPr>
        <p:spPr>
          <a:xfrm>
            <a:off x="5326023" y="2800800"/>
            <a:ext cx="4287441" cy="1299600"/>
          </a:xfrm>
        </p:spPr>
        <p:txBody>
          <a:bodyPr tIns="0" bIns="0" anchor="ctr" anchorCtr="0">
            <a:noAutofit/>
          </a:bodyPr>
          <a:lstStyle>
            <a:lvl1pPr marL="542925" indent="-542925">
              <a:lnSpc>
                <a:spcPct val="80000"/>
              </a:lnSpc>
              <a:buFont typeface="+mj-lt"/>
              <a:buAutoNum type="arabicPeriod"/>
              <a:defRPr sz="4400">
                <a:solidFill>
                  <a:schemeClr val="accent3"/>
                </a:solidFill>
              </a:defRPr>
            </a:lvl1pPr>
          </a:lstStyle>
          <a:p>
            <a:r>
              <a:rPr lang="en-US"/>
              <a:t>Click to edit Master title style</a:t>
            </a:r>
            <a:endParaRPr lang="en-GB"/>
          </a:p>
        </p:txBody>
      </p:sp>
      <p:sp>
        <p:nvSpPr>
          <p:cNvPr id="11" name="Text Placeholder 2">
            <a:extLst>
              <a:ext uri="{FF2B5EF4-FFF2-40B4-BE49-F238E27FC236}">
                <a16:creationId xmlns:a16="http://schemas.microsoft.com/office/drawing/2014/main" id="{C4B89C5F-E0FC-4802-8B0B-97D4603C4455}"/>
              </a:ext>
            </a:extLst>
          </p:cNvPr>
          <p:cNvSpPr>
            <a:spLocks noGrp="1"/>
          </p:cNvSpPr>
          <p:nvPr>
            <p:ph type="body" idx="1"/>
          </p:nvPr>
        </p:nvSpPr>
        <p:spPr>
          <a:xfrm>
            <a:off x="5750124" y="4589463"/>
            <a:ext cx="3854054" cy="15922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02298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left 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AB178-5117-4993-A136-4AA6E2B492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5026" y="0"/>
            <a:ext cx="5030974" cy="6858000"/>
          </a:xfrm>
          <a:prstGeom prst="rect">
            <a:avLst/>
          </a:prstGeom>
        </p:spPr>
      </p:pic>
      <p:pic>
        <p:nvPicPr>
          <p:cNvPr id="8" name="Picture 7">
            <a:extLst>
              <a:ext uri="{FF2B5EF4-FFF2-40B4-BE49-F238E27FC236}">
                <a16:creationId xmlns:a16="http://schemas.microsoft.com/office/drawing/2014/main" id="{DE36E412-C5E4-4153-BA02-AA58651573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2731" y="6410670"/>
            <a:ext cx="1369428" cy="256482"/>
          </a:xfrm>
          <a:prstGeom prst="rect">
            <a:avLst/>
          </a:prstGeom>
        </p:spPr>
      </p:pic>
      <p:sp>
        <p:nvSpPr>
          <p:cNvPr id="9" name="Title 1">
            <a:extLst>
              <a:ext uri="{FF2B5EF4-FFF2-40B4-BE49-F238E27FC236}">
                <a16:creationId xmlns:a16="http://schemas.microsoft.com/office/drawing/2014/main" id="{1D3F723C-5236-480C-929D-040FBD030A55}"/>
              </a:ext>
            </a:extLst>
          </p:cNvPr>
          <p:cNvSpPr>
            <a:spLocks noGrp="1"/>
          </p:cNvSpPr>
          <p:nvPr>
            <p:ph type="title" hasCustomPrompt="1"/>
          </p:nvPr>
        </p:nvSpPr>
        <p:spPr>
          <a:xfrm>
            <a:off x="5326023" y="2800800"/>
            <a:ext cx="4287441" cy="1299600"/>
          </a:xfrm>
        </p:spPr>
        <p:txBody>
          <a:bodyPr tIns="0" bIns="0" anchor="ctr" anchorCtr="0">
            <a:noAutofit/>
          </a:bodyPr>
          <a:lstStyle>
            <a:lvl1pPr marL="0" indent="0">
              <a:lnSpc>
                <a:spcPct val="80000"/>
              </a:lnSpc>
              <a:buFont typeface="+mj-lt"/>
              <a:buNone/>
              <a:defRPr sz="4400">
                <a:solidFill>
                  <a:schemeClr val="accent3"/>
                </a:solidFill>
              </a:defRPr>
            </a:lvl1pPr>
          </a:lstStyle>
          <a:p>
            <a:r>
              <a:rPr lang="en-US"/>
              <a:t>Click to edit Master title</a:t>
            </a:r>
            <a:br>
              <a:rPr lang="en-US"/>
            </a:br>
            <a:r>
              <a:rPr lang="en-US"/>
              <a:t>style</a:t>
            </a:r>
            <a:endParaRPr lang="en-GB"/>
          </a:p>
        </p:txBody>
      </p:sp>
      <p:sp>
        <p:nvSpPr>
          <p:cNvPr id="11" name="Text Placeholder 2">
            <a:extLst>
              <a:ext uri="{FF2B5EF4-FFF2-40B4-BE49-F238E27FC236}">
                <a16:creationId xmlns:a16="http://schemas.microsoft.com/office/drawing/2014/main" id="{C4B89C5F-E0FC-4802-8B0B-97D4603C4455}"/>
              </a:ext>
            </a:extLst>
          </p:cNvPr>
          <p:cNvSpPr>
            <a:spLocks noGrp="1"/>
          </p:cNvSpPr>
          <p:nvPr>
            <p:ph type="body" idx="1"/>
          </p:nvPr>
        </p:nvSpPr>
        <p:spPr>
          <a:xfrm>
            <a:off x="5326023" y="4589463"/>
            <a:ext cx="4278155" cy="15922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33888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Headlin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4E893A-DB4E-4822-8C50-4E65D846DB24}"/>
              </a:ext>
            </a:extLst>
          </p:cNvPr>
          <p:cNvSpPr/>
          <p:nvPr userDrawn="1"/>
        </p:nvSpPr>
        <p:spPr>
          <a:xfrm>
            <a:off x="0" y="0"/>
            <a:ext cx="33023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a:xfrm>
            <a:off x="3552229" y="365126"/>
            <a:ext cx="6099929" cy="1325563"/>
          </a:xfrm>
        </p:spPr>
        <p:txBody>
          <a:bodyPr>
            <a:noAutofit/>
          </a:bodyPr>
          <a:lstStyle>
            <a:lvl1pPr>
              <a:defRPr>
                <a:solidFill>
                  <a:schemeClr val="accent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a:xfrm>
            <a:off x="3552229" y="6356351"/>
            <a:ext cx="4582964" cy="365125"/>
          </a:xfrm>
          <a:prstGeom prst="rect">
            <a:avLst/>
          </a:prstGeom>
        </p:spPr>
        <p:txBody>
          <a:bodyPr/>
          <a:lstStyle/>
          <a:p>
            <a:endParaRPr lang="en-GB"/>
          </a:p>
        </p:txBody>
      </p:sp>
      <p:sp>
        <p:nvSpPr>
          <p:cNvPr id="10" name="Text Placeholder 9">
            <a:extLst>
              <a:ext uri="{FF2B5EF4-FFF2-40B4-BE49-F238E27FC236}">
                <a16:creationId xmlns:a16="http://schemas.microsoft.com/office/drawing/2014/main" id="{7C47A8B4-E557-4C4A-B647-9D21AD647002}"/>
              </a:ext>
            </a:extLst>
          </p:cNvPr>
          <p:cNvSpPr>
            <a:spLocks noGrp="1"/>
          </p:cNvSpPr>
          <p:nvPr>
            <p:ph type="body" sz="quarter" idx="14" hasCustomPrompt="1"/>
          </p:nvPr>
        </p:nvSpPr>
        <p:spPr>
          <a:xfrm>
            <a:off x="603278" y="1830832"/>
            <a:ext cx="1957133" cy="3196336"/>
          </a:xfrm>
          <a:ln w="57150">
            <a:solidFill>
              <a:schemeClr val="bg1"/>
            </a:solidFill>
          </a:ln>
        </p:spPr>
        <p:txBody>
          <a:bodyPr anchor="ctr">
            <a:noAutofit/>
          </a:bodyPr>
          <a:lstStyle>
            <a:lvl1pPr marL="0" indent="0" algn="ctr">
              <a:buNone/>
              <a:defRPr sz="19200" b="1">
                <a:solidFill>
                  <a:schemeClr val="bg1"/>
                </a:solidFill>
              </a:defRPr>
            </a:lvl1pPr>
            <a:lvl2pPr marL="177800" indent="0">
              <a:buNone/>
              <a:defRPr/>
            </a:lvl2pPr>
            <a:lvl3pPr marL="363538" indent="0">
              <a:buNone/>
              <a:defRPr/>
            </a:lvl3pPr>
            <a:lvl4pPr marL="541338" indent="0">
              <a:buNone/>
              <a:defRPr/>
            </a:lvl4pPr>
            <a:lvl5pPr marL="719138" indent="0">
              <a:buNone/>
              <a:defRPr/>
            </a:lvl5pPr>
          </a:lstStyle>
          <a:p>
            <a:pPr lvl="0"/>
            <a:r>
              <a:rPr lang="en-US"/>
              <a:t>1</a:t>
            </a:r>
          </a:p>
        </p:txBody>
      </p:sp>
      <p:sp>
        <p:nvSpPr>
          <p:cNvPr id="7" name="Content Placeholder 2">
            <a:extLst>
              <a:ext uri="{FF2B5EF4-FFF2-40B4-BE49-F238E27FC236}">
                <a16:creationId xmlns:a16="http://schemas.microsoft.com/office/drawing/2014/main" id="{5B3EF963-1F28-49EB-91D2-5B931CD89F10}"/>
              </a:ext>
            </a:extLst>
          </p:cNvPr>
          <p:cNvSpPr>
            <a:spLocks noGrp="1"/>
          </p:cNvSpPr>
          <p:nvPr>
            <p:ph idx="1"/>
          </p:nvPr>
        </p:nvSpPr>
        <p:spPr>
          <a:xfrm>
            <a:off x="3552228" y="1825625"/>
            <a:ext cx="6099930" cy="4351338"/>
          </a:xfrm>
        </p:spPr>
        <p:txBody>
          <a:bodyPr numCol="2" spcCol="180000">
            <a:normAutofit/>
          </a:bodyPr>
          <a:lstStyle>
            <a:lvl1pPr>
              <a:spcAft>
                <a:spcPts val="300"/>
              </a:spcAft>
              <a:buClr>
                <a:schemeClr val="accent1"/>
              </a:buClr>
              <a:defRPr sz="2000"/>
            </a:lvl1pPr>
            <a:lvl2pPr>
              <a:spcAft>
                <a:spcPts val="300"/>
              </a:spcAft>
              <a:buClr>
                <a:schemeClr val="accent1">
                  <a:lumMod val="40000"/>
                  <a:lumOff val="60000"/>
                </a:schemeClr>
              </a:buClr>
              <a:defRPr sz="1800"/>
            </a:lvl2pPr>
            <a:lvl3pPr>
              <a:spcAft>
                <a:spcPts val="300"/>
              </a:spcAft>
              <a:buClr>
                <a:schemeClr val="accent1">
                  <a:lumMod val="40000"/>
                  <a:lumOff val="60000"/>
                </a:schemeClr>
              </a:buClr>
              <a:defRPr sz="1600"/>
            </a:lvl3pPr>
            <a:lvl4pPr>
              <a:spcAft>
                <a:spcPts val="300"/>
              </a:spcAft>
              <a:buClr>
                <a:schemeClr val="accent1">
                  <a:lumMod val="40000"/>
                  <a:lumOff val="60000"/>
                </a:schemeClr>
              </a:buClr>
              <a:defRPr sz="1400"/>
            </a:lvl4pPr>
            <a:lvl5pPr>
              <a:spcAft>
                <a:spcPts val="300"/>
              </a:spcAft>
              <a:buClr>
                <a:schemeClr val="accent1">
                  <a:lumMod val="40000"/>
                  <a:lumOff val="6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2519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Headlin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4E893A-DB4E-4822-8C50-4E65D846DB24}"/>
              </a:ext>
            </a:extLst>
          </p:cNvPr>
          <p:cNvSpPr/>
          <p:nvPr userDrawn="1"/>
        </p:nvSpPr>
        <p:spPr>
          <a:xfrm>
            <a:off x="0" y="0"/>
            <a:ext cx="33023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a:xfrm>
            <a:off x="3552229" y="365126"/>
            <a:ext cx="6099929" cy="1325563"/>
          </a:xfrm>
        </p:spPr>
        <p:txBody>
          <a:bodyPr>
            <a:noAutofit/>
          </a:bodyPr>
          <a:lstStyle>
            <a:lvl1pPr>
              <a:defRPr>
                <a:solidFill>
                  <a:schemeClr val="accent2"/>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a:xfrm>
            <a:off x="3552229" y="6356351"/>
            <a:ext cx="4582964" cy="365125"/>
          </a:xfrm>
          <a:prstGeom prst="rect">
            <a:avLst/>
          </a:prstGeom>
        </p:spPr>
        <p:txBody>
          <a:bodyPr/>
          <a:lstStyle/>
          <a:p>
            <a:endParaRPr lang="en-GB"/>
          </a:p>
        </p:txBody>
      </p:sp>
      <p:sp>
        <p:nvSpPr>
          <p:cNvPr id="10" name="Text Placeholder 9">
            <a:extLst>
              <a:ext uri="{FF2B5EF4-FFF2-40B4-BE49-F238E27FC236}">
                <a16:creationId xmlns:a16="http://schemas.microsoft.com/office/drawing/2014/main" id="{7C47A8B4-E557-4C4A-B647-9D21AD647002}"/>
              </a:ext>
            </a:extLst>
          </p:cNvPr>
          <p:cNvSpPr>
            <a:spLocks noGrp="1"/>
          </p:cNvSpPr>
          <p:nvPr>
            <p:ph type="body" sz="quarter" idx="14" hasCustomPrompt="1"/>
          </p:nvPr>
        </p:nvSpPr>
        <p:spPr>
          <a:xfrm>
            <a:off x="603278" y="1830832"/>
            <a:ext cx="1957133" cy="3196336"/>
          </a:xfrm>
          <a:ln w="57150">
            <a:solidFill>
              <a:schemeClr val="bg1"/>
            </a:solidFill>
          </a:ln>
        </p:spPr>
        <p:txBody>
          <a:bodyPr anchor="ctr">
            <a:noAutofit/>
          </a:bodyPr>
          <a:lstStyle>
            <a:lvl1pPr marL="0" indent="0" algn="ctr">
              <a:buNone/>
              <a:defRPr sz="19200" b="1">
                <a:solidFill>
                  <a:schemeClr val="bg1"/>
                </a:solidFill>
              </a:defRPr>
            </a:lvl1pPr>
            <a:lvl2pPr marL="177800" indent="0">
              <a:buNone/>
              <a:defRPr/>
            </a:lvl2pPr>
            <a:lvl3pPr marL="363538" indent="0">
              <a:buNone/>
              <a:defRPr/>
            </a:lvl3pPr>
            <a:lvl4pPr marL="541338" indent="0">
              <a:buNone/>
              <a:defRPr/>
            </a:lvl4pPr>
            <a:lvl5pPr marL="719138" indent="0">
              <a:buNone/>
              <a:defRPr/>
            </a:lvl5pPr>
          </a:lstStyle>
          <a:p>
            <a:pPr lvl="0"/>
            <a:r>
              <a:rPr lang="en-US"/>
              <a:t>1</a:t>
            </a:r>
          </a:p>
        </p:txBody>
      </p:sp>
      <p:sp>
        <p:nvSpPr>
          <p:cNvPr id="7" name="Content Placeholder 2">
            <a:extLst>
              <a:ext uri="{FF2B5EF4-FFF2-40B4-BE49-F238E27FC236}">
                <a16:creationId xmlns:a16="http://schemas.microsoft.com/office/drawing/2014/main" id="{5B3EF963-1F28-49EB-91D2-5B931CD89F10}"/>
              </a:ext>
            </a:extLst>
          </p:cNvPr>
          <p:cNvSpPr>
            <a:spLocks noGrp="1"/>
          </p:cNvSpPr>
          <p:nvPr>
            <p:ph idx="1"/>
          </p:nvPr>
        </p:nvSpPr>
        <p:spPr>
          <a:xfrm>
            <a:off x="3552228" y="1825625"/>
            <a:ext cx="6099930" cy="4351338"/>
          </a:xfrm>
        </p:spPr>
        <p:txBody>
          <a:bodyPr numCol="2" spcCol="180000">
            <a:normAutofit/>
          </a:bodyPr>
          <a:lstStyle>
            <a:lvl1pPr>
              <a:spcAft>
                <a:spcPts val="300"/>
              </a:spcAft>
              <a:buClr>
                <a:schemeClr val="accent2"/>
              </a:buClr>
              <a:defRPr sz="2000"/>
            </a:lvl1pPr>
            <a:lvl2pPr>
              <a:spcAft>
                <a:spcPts val="300"/>
              </a:spcAft>
              <a:buClr>
                <a:schemeClr val="accent2">
                  <a:lumMod val="40000"/>
                  <a:lumOff val="60000"/>
                </a:schemeClr>
              </a:buClr>
              <a:defRPr sz="1800"/>
            </a:lvl2pPr>
            <a:lvl3pPr>
              <a:spcAft>
                <a:spcPts val="300"/>
              </a:spcAft>
              <a:buClr>
                <a:schemeClr val="accent2">
                  <a:lumMod val="40000"/>
                  <a:lumOff val="60000"/>
                </a:schemeClr>
              </a:buClr>
              <a:defRPr sz="1600"/>
            </a:lvl3pPr>
            <a:lvl4pPr>
              <a:spcAft>
                <a:spcPts val="300"/>
              </a:spcAft>
              <a:buClr>
                <a:schemeClr val="accent2">
                  <a:lumMod val="40000"/>
                  <a:lumOff val="60000"/>
                </a:schemeClr>
              </a:buClr>
              <a:defRPr sz="1400"/>
            </a:lvl4pPr>
            <a:lvl5pPr>
              <a:spcAft>
                <a:spcPts val="300"/>
              </a:spcAft>
              <a:buClr>
                <a:schemeClr val="accent2">
                  <a:lumMod val="40000"/>
                  <a:lumOff val="6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5468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Headlin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4E893A-DB4E-4822-8C50-4E65D846DB24}"/>
              </a:ext>
            </a:extLst>
          </p:cNvPr>
          <p:cNvSpPr/>
          <p:nvPr userDrawn="1"/>
        </p:nvSpPr>
        <p:spPr>
          <a:xfrm>
            <a:off x="0" y="0"/>
            <a:ext cx="33023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a:xfrm>
            <a:off x="3552229" y="365126"/>
            <a:ext cx="6099929" cy="1325563"/>
          </a:xfrm>
        </p:spPr>
        <p:txBody>
          <a:bodyPr>
            <a:noAutofit/>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a:xfrm>
            <a:off x="3552229" y="6356351"/>
            <a:ext cx="4582964" cy="365125"/>
          </a:xfrm>
          <a:prstGeom prst="rect">
            <a:avLst/>
          </a:prstGeom>
        </p:spPr>
        <p:txBody>
          <a:bodyPr/>
          <a:lstStyle/>
          <a:p>
            <a:endParaRPr lang="en-GB"/>
          </a:p>
        </p:txBody>
      </p:sp>
      <p:sp>
        <p:nvSpPr>
          <p:cNvPr id="10" name="Text Placeholder 9">
            <a:extLst>
              <a:ext uri="{FF2B5EF4-FFF2-40B4-BE49-F238E27FC236}">
                <a16:creationId xmlns:a16="http://schemas.microsoft.com/office/drawing/2014/main" id="{7C47A8B4-E557-4C4A-B647-9D21AD647002}"/>
              </a:ext>
            </a:extLst>
          </p:cNvPr>
          <p:cNvSpPr>
            <a:spLocks noGrp="1"/>
          </p:cNvSpPr>
          <p:nvPr>
            <p:ph type="body" sz="quarter" idx="14" hasCustomPrompt="1"/>
          </p:nvPr>
        </p:nvSpPr>
        <p:spPr>
          <a:xfrm>
            <a:off x="603278" y="1830832"/>
            <a:ext cx="1957133" cy="3196336"/>
          </a:xfrm>
          <a:ln w="57150">
            <a:solidFill>
              <a:schemeClr val="bg1"/>
            </a:solidFill>
          </a:ln>
        </p:spPr>
        <p:txBody>
          <a:bodyPr anchor="ctr">
            <a:noAutofit/>
          </a:bodyPr>
          <a:lstStyle>
            <a:lvl1pPr marL="0" indent="0" algn="ctr">
              <a:buNone/>
              <a:defRPr sz="19200" b="1">
                <a:solidFill>
                  <a:schemeClr val="bg1"/>
                </a:solidFill>
              </a:defRPr>
            </a:lvl1pPr>
            <a:lvl2pPr marL="177800" indent="0">
              <a:buNone/>
              <a:defRPr/>
            </a:lvl2pPr>
            <a:lvl3pPr marL="363538" indent="0">
              <a:buNone/>
              <a:defRPr/>
            </a:lvl3pPr>
            <a:lvl4pPr marL="541338" indent="0">
              <a:buNone/>
              <a:defRPr/>
            </a:lvl4pPr>
            <a:lvl5pPr marL="719138" indent="0">
              <a:buNone/>
              <a:defRPr/>
            </a:lvl5pPr>
          </a:lstStyle>
          <a:p>
            <a:pPr lvl="0"/>
            <a:r>
              <a:rPr lang="en-US"/>
              <a:t>1</a:t>
            </a:r>
          </a:p>
        </p:txBody>
      </p:sp>
      <p:sp>
        <p:nvSpPr>
          <p:cNvPr id="7" name="Content Placeholder 2">
            <a:extLst>
              <a:ext uri="{FF2B5EF4-FFF2-40B4-BE49-F238E27FC236}">
                <a16:creationId xmlns:a16="http://schemas.microsoft.com/office/drawing/2014/main" id="{5B3EF963-1F28-49EB-91D2-5B931CD89F10}"/>
              </a:ext>
            </a:extLst>
          </p:cNvPr>
          <p:cNvSpPr>
            <a:spLocks noGrp="1"/>
          </p:cNvSpPr>
          <p:nvPr>
            <p:ph idx="1"/>
          </p:nvPr>
        </p:nvSpPr>
        <p:spPr>
          <a:xfrm>
            <a:off x="3552228" y="1825625"/>
            <a:ext cx="6099930" cy="4351338"/>
          </a:xfrm>
        </p:spPr>
        <p:txBody>
          <a:bodyPr numCol="2" spcCol="180000">
            <a:normAutofit/>
          </a:bodyPr>
          <a:lstStyle>
            <a:lvl1pPr>
              <a:spcAft>
                <a:spcPts val="300"/>
              </a:spcAft>
              <a:buClr>
                <a:schemeClr val="tx2"/>
              </a:buClr>
              <a:defRPr sz="2000"/>
            </a:lvl1pPr>
            <a:lvl2pPr>
              <a:spcAft>
                <a:spcPts val="300"/>
              </a:spcAft>
              <a:buClr>
                <a:schemeClr val="tx2">
                  <a:lumMod val="40000"/>
                  <a:lumOff val="60000"/>
                </a:schemeClr>
              </a:buClr>
              <a:defRPr sz="1800"/>
            </a:lvl2pPr>
            <a:lvl3pPr>
              <a:spcAft>
                <a:spcPts val="300"/>
              </a:spcAft>
              <a:buClr>
                <a:schemeClr val="tx2">
                  <a:lumMod val="40000"/>
                  <a:lumOff val="60000"/>
                </a:schemeClr>
              </a:buClr>
              <a:defRPr sz="1600"/>
            </a:lvl3pPr>
            <a:lvl4pPr>
              <a:spcAft>
                <a:spcPts val="300"/>
              </a:spcAft>
              <a:buClr>
                <a:schemeClr val="tx2">
                  <a:lumMod val="40000"/>
                  <a:lumOff val="60000"/>
                </a:schemeClr>
              </a:buClr>
              <a:defRPr sz="1400"/>
            </a:lvl4pPr>
            <a:lvl5pPr>
              <a:spcAft>
                <a:spcPts val="300"/>
              </a:spcAft>
              <a:buClr>
                <a:schemeClr val="tx2">
                  <a:lumMod val="40000"/>
                  <a:lumOff val="6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7790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ingle poi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5C8164-BF92-4F6D-8A47-D2477C86ED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870" y="530346"/>
            <a:ext cx="2904940" cy="5797308"/>
          </a:xfrm>
          <a:prstGeom prst="rect">
            <a:avLst/>
          </a:prstGeom>
        </p:spPr>
      </p:pic>
      <p:pic>
        <p:nvPicPr>
          <p:cNvPr id="6" name="Picture 5">
            <a:extLst>
              <a:ext uri="{FF2B5EF4-FFF2-40B4-BE49-F238E27FC236}">
                <a16:creationId xmlns:a16="http://schemas.microsoft.com/office/drawing/2014/main" id="{6DE57702-B0D7-4862-B720-46D1F1BA8C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
        <p:nvSpPr>
          <p:cNvPr id="8" name="Text Placeholder 7">
            <a:extLst>
              <a:ext uri="{FF2B5EF4-FFF2-40B4-BE49-F238E27FC236}">
                <a16:creationId xmlns:a16="http://schemas.microsoft.com/office/drawing/2014/main" id="{E0F3AC8D-41DB-4568-AC10-71BF31EB0AB3}"/>
              </a:ext>
            </a:extLst>
          </p:cNvPr>
          <p:cNvSpPr>
            <a:spLocks noGrp="1"/>
          </p:cNvSpPr>
          <p:nvPr>
            <p:ph type="body" sz="quarter" idx="10"/>
          </p:nvPr>
        </p:nvSpPr>
        <p:spPr>
          <a:xfrm>
            <a:off x="526433" y="534722"/>
            <a:ext cx="2815377" cy="5792932"/>
          </a:xfrm>
          <a:noFill/>
        </p:spPr>
        <p:txBody>
          <a:bodyPr lIns="360000" tIns="1872000" rIns="180000" bIns="72000" anchor="t"/>
          <a:lstStyle>
            <a:lvl1pPr marL="0" indent="0">
              <a:buNone/>
              <a:defRPr/>
            </a:lvl1pPr>
            <a:lvl2pPr marL="177800" indent="0">
              <a:buNone/>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98F52A46-6513-4A51-A652-98502650BBCC}"/>
              </a:ext>
            </a:extLst>
          </p:cNvPr>
          <p:cNvSpPr>
            <a:spLocks noGrp="1"/>
          </p:cNvSpPr>
          <p:nvPr>
            <p:ph type="body" sz="quarter" idx="11"/>
          </p:nvPr>
        </p:nvSpPr>
        <p:spPr>
          <a:xfrm>
            <a:off x="681037" y="629042"/>
            <a:ext cx="2579688" cy="1642004"/>
          </a:xfrm>
        </p:spPr>
        <p:txBody>
          <a:bodyPr>
            <a:noAutofit/>
          </a:bodyPr>
          <a:lstStyle>
            <a:lvl1pPr marL="0" indent="0" algn="l">
              <a:buNone/>
              <a:defRPr sz="3600" cap="all" baseline="0">
                <a:solidFill>
                  <a:schemeClr val="tx2"/>
                </a:solidFill>
                <a:latin typeface="+mj-lt"/>
              </a:defRPr>
            </a:lvl1pPr>
            <a:lvl2pPr marL="177800" indent="0">
              <a:buFont typeface="Arial" panose="020B0604020202020204" pitchFamily="34" charset="0"/>
              <a:buNone/>
              <a:defRPr cap="all" baseline="0">
                <a:latin typeface="+mj-lt"/>
              </a:defRPr>
            </a:lvl2pPr>
            <a:lvl3pPr marL="363538" indent="0">
              <a:buFont typeface="Arial" panose="020B0604020202020204" pitchFamily="34" charset="0"/>
              <a:buNone/>
              <a:defRPr cap="all" baseline="0">
                <a:latin typeface="+mj-lt"/>
              </a:defRPr>
            </a:lvl3pPr>
            <a:lvl4pPr marL="541338" indent="0">
              <a:buFont typeface="Arial" panose="020B0604020202020204" pitchFamily="34" charset="0"/>
              <a:buNone/>
              <a:defRPr cap="all" baseline="0">
                <a:latin typeface="+mj-lt"/>
              </a:defRPr>
            </a:lvl4pPr>
            <a:lvl5pPr marL="719138" indent="0">
              <a:buFont typeface="Arial" panose="020B0604020202020204" pitchFamily="34" charset="0"/>
              <a:buNone/>
              <a:defRPr cap="all" baseline="0">
                <a:latin typeface="+mj-lt"/>
              </a:defRPr>
            </a:lvl5pPr>
          </a:lstStyle>
          <a:p>
            <a:pPr lvl="0"/>
            <a:r>
              <a:rPr lang="en-US"/>
              <a:t>Click to edit Master text styles</a:t>
            </a:r>
          </a:p>
        </p:txBody>
      </p:sp>
    </p:spTree>
    <p:extLst>
      <p:ext uri="{BB962C8B-B14F-4D97-AF65-F5344CB8AC3E}">
        <p14:creationId xmlns:p14="http://schemas.microsoft.com/office/powerpoint/2010/main" val="2598538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ngle poi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3CA547-E6E5-4C06-9087-A0F90F9E8A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11" y="1496188"/>
            <a:ext cx="8997143" cy="3124206"/>
          </a:xfrm>
          <a:prstGeom prst="rect">
            <a:avLst/>
          </a:prstGeom>
        </p:spPr>
      </p:pic>
      <p:sp>
        <p:nvSpPr>
          <p:cNvPr id="3" name="Date Placeholder 2">
            <a:extLst>
              <a:ext uri="{FF2B5EF4-FFF2-40B4-BE49-F238E27FC236}">
                <a16:creationId xmlns:a16="http://schemas.microsoft.com/office/drawing/2014/main" id="{3E692515-C99C-4FA6-B3AF-7A4AA541DC68}"/>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3918E1AF-558E-4DE2-8768-1D99DAD0639A}"/>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8351FD0-0FF5-48EF-BB39-266F05D40602}"/>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8" name="Text Placeholder 7">
            <a:extLst>
              <a:ext uri="{FF2B5EF4-FFF2-40B4-BE49-F238E27FC236}">
                <a16:creationId xmlns:a16="http://schemas.microsoft.com/office/drawing/2014/main" id="{F5933E14-703B-4FC6-BDF9-9C48DBB3C29C}"/>
              </a:ext>
            </a:extLst>
          </p:cNvPr>
          <p:cNvSpPr>
            <a:spLocks noGrp="1"/>
          </p:cNvSpPr>
          <p:nvPr>
            <p:ph type="body" sz="quarter" idx="14"/>
          </p:nvPr>
        </p:nvSpPr>
        <p:spPr>
          <a:xfrm>
            <a:off x="511704" y="1496189"/>
            <a:ext cx="8909550" cy="3119501"/>
          </a:xfrm>
          <a:noFill/>
        </p:spPr>
        <p:txBody>
          <a:bodyPr lIns="4212000" tIns="252000" rIns="252000" bIns="252000" numCol="2" spcCol="180000" anchor="ctr"/>
          <a:lstStyle>
            <a:lvl1pPr marL="0" indent="0">
              <a:buNone/>
              <a:defRPr/>
            </a:lvl1pPr>
            <a:lvl2pPr marL="177800" indent="0">
              <a:buNone/>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32C1D1F7-2B5B-4E29-907D-3518892EA589}"/>
              </a:ext>
            </a:extLst>
          </p:cNvPr>
          <p:cNvSpPr>
            <a:spLocks noGrp="1"/>
          </p:cNvSpPr>
          <p:nvPr>
            <p:ph type="title"/>
          </p:nvPr>
        </p:nvSpPr>
        <p:spPr>
          <a:xfrm>
            <a:off x="803340" y="1650423"/>
            <a:ext cx="2950131" cy="2835910"/>
          </a:xfrm>
        </p:spPr>
        <p:txBody>
          <a:bodyPr/>
          <a:lstStyle>
            <a:lvl1pPr>
              <a:lnSpc>
                <a:spcPct val="92000"/>
              </a:lnSpc>
              <a:defRPr/>
            </a:lvl1pPr>
          </a:lstStyle>
          <a:p>
            <a:r>
              <a:rPr lang="en-US"/>
              <a:t>Click to edit Master title style</a:t>
            </a:r>
            <a:endParaRPr lang="en-GB"/>
          </a:p>
        </p:txBody>
      </p:sp>
      <p:pic>
        <p:nvPicPr>
          <p:cNvPr id="10" name="Picture 9">
            <a:extLst>
              <a:ext uri="{FF2B5EF4-FFF2-40B4-BE49-F238E27FC236}">
                <a16:creationId xmlns:a16="http://schemas.microsoft.com/office/drawing/2014/main" id="{8E26D21C-7A5C-4027-A3D5-161AF0624C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1042008039"/>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234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uo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5F5B32-58C8-4973-AEF2-62085A203C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870" y="530346"/>
            <a:ext cx="2904940" cy="5797308"/>
          </a:xfrm>
          <a:prstGeom prst="rect">
            <a:avLst/>
          </a:prstGeom>
        </p:spPr>
      </p:pic>
      <p:sp>
        <p:nvSpPr>
          <p:cNvPr id="5" name="TextBox 4">
            <a:extLst>
              <a:ext uri="{FF2B5EF4-FFF2-40B4-BE49-F238E27FC236}">
                <a16:creationId xmlns:a16="http://schemas.microsoft.com/office/drawing/2014/main" id="{DFE013F3-0B21-497B-B86D-47FE2104D66F}"/>
              </a:ext>
            </a:extLst>
          </p:cNvPr>
          <p:cNvSpPr txBox="1"/>
          <p:nvPr userDrawn="1"/>
        </p:nvSpPr>
        <p:spPr>
          <a:xfrm>
            <a:off x="526433" y="314325"/>
            <a:ext cx="521297" cy="1569660"/>
          </a:xfrm>
          <a:prstGeom prst="rect">
            <a:avLst/>
          </a:prstGeom>
          <a:noFill/>
        </p:spPr>
        <p:txBody>
          <a:bodyPr wrap="none" rtlCol="0">
            <a:spAutoFit/>
          </a:bodyPr>
          <a:lstStyle/>
          <a:p>
            <a:r>
              <a:rPr lang="en-GB" sz="9600">
                <a:solidFill>
                  <a:schemeClr val="accent3"/>
                </a:solidFill>
              </a:rPr>
              <a:t>“</a:t>
            </a:r>
          </a:p>
        </p:txBody>
      </p:sp>
      <p:sp>
        <p:nvSpPr>
          <p:cNvPr id="7" name="TextBox 6">
            <a:extLst>
              <a:ext uri="{FF2B5EF4-FFF2-40B4-BE49-F238E27FC236}">
                <a16:creationId xmlns:a16="http://schemas.microsoft.com/office/drawing/2014/main" id="{FF02611F-6E4F-4498-90E7-A9B961DA7ECA}"/>
              </a:ext>
            </a:extLst>
          </p:cNvPr>
          <p:cNvSpPr txBox="1"/>
          <p:nvPr userDrawn="1"/>
        </p:nvSpPr>
        <p:spPr>
          <a:xfrm>
            <a:off x="2918256" y="5538448"/>
            <a:ext cx="521297" cy="1569660"/>
          </a:xfrm>
          <a:prstGeom prst="rect">
            <a:avLst/>
          </a:prstGeom>
          <a:noFill/>
        </p:spPr>
        <p:txBody>
          <a:bodyPr wrap="none" rtlCol="0">
            <a:spAutoFit/>
          </a:bodyPr>
          <a:lstStyle/>
          <a:p>
            <a:r>
              <a:rPr lang="en-GB" sz="9600">
                <a:solidFill>
                  <a:schemeClr val="accent3"/>
                </a:solidFill>
              </a:rPr>
              <a:t>”</a:t>
            </a:r>
          </a:p>
        </p:txBody>
      </p:sp>
      <p:pic>
        <p:nvPicPr>
          <p:cNvPr id="6" name="Picture 5">
            <a:extLst>
              <a:ext uri="{FF2B5EF4-FFF2-40B4-BE49-F238E27FC236}">
                <a16:creationId xmlns:a16="http://schemas.microsoft.com/office/drawing/2014/main" id="{6DE57702-B0D7-4862-B720-46D1F1BA8C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
        <p:nvSpPr>
          <p:cNvPr id="8" name="Text Placeholder 7">
            <a:extLst>
              <a:ext uri="{FF2B5EF4-FFF2-40B4-BE49-F238E27FC236}">
                <a16:creationId xmlns:a16="http://schemas.microsoft.com/office/drawing/2014/main" id="{E0F3AC8D-41DB-4568-AC10-71BF31EB0AB3}"/>
              </a:ext>
            </a:extLst>
          </p:cNvPr>
          <p:cNvSpPr>
            <a:spLocks noGrp="1"/>
          </p:cNvSpPr>
          <p:nvPr>
            <p:ph type="body" sz="quarter" idx="10"/>
          </p:nvPr>
        </p:nvSpPr>
        <p:spPr>
          <a:xfrm>
            <a:off x="526433" y="530346"/>
            <a:ext cx="2815377" cy="5792932"/>
          </a:xfrm>
          <a:noFill/>
        </p:spPr>
        <p:txBody>
          <a:bodyPr lIns="504000" tIns="576000" rIns="360000" bIns="360000" anchor="t"/>
          <a:lstStyle>
            <a:lvl1pPr marL="0" indent="0">
              <a:buNone/>
              <a:defRPr/>
            </a:lvl1pPr>
            <a:lvl2pPr marL="177800" indent="0" algn="r">
              <a:buNone/>
              <a:defRPr i="1">
                <a:solidFill>
                  <a:schemeClr val="accent3"/>
                </a:solidFill>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9026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eadline red">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45158B-AB9B-4ACB-B9ED-86FA90337ED1}"/>
              </a:ext>
            </a:extLst>
          </p:cNvPr>
          <p:cNvSpPr>
            <a:spLocks noGrp="1"/>
          </p:cNvSpPr>
          <p:nvPr>
            <p:ph type="dt" sz="half" idx="10"/>
          </p:nvPr>
        </p:nvSpPr>
        <p:spPr/>
        <p:txBody>
          <a:bodyPr/>
          <a:lstStyle>
            <a:lvl1pPr>
              <a:defRPr>
                <a:solidFill>
                  <a:schemeClr val="bg1"/>
                </a:solidFill>
              </a:defRPr>
            </a:lvl1pPr>
          </a:lstStyle>
          <a:p>
            <a:r>
              <a:rPr lang="en-US"/>
              <a:t>Thursday, 22 June 2017</a:t>
            </a:r>
            <a:endParaRPr lang="en-GB"/>
          </a:p>
        </p:txBody>
      </p:sp>
      <p:sp>
        <p:nvSpPr>
          <p:cNvPr id="4" name="Footer Placeholder 3">
            <a:extLst>
              <a:ext uri="{FF2B5EF4-FFF2-40B4-BE49-F238E27FC236}">
                <a16:creationId xmlns:a16="http://schemas.microsoft.com/office/drawing/2014/main" id="{17B2C444-06D4-485D-88DF-D669B9847B07}"/>
              </a:ext>
            </a:extLst>
          </p:cNvPr>
          <p:cNvSpPr>
            <a:spLocks noGrp="1"/>
          </p:cNvSpPr>
          <p:nvPr>
            <p:ph type="ftr" sz="quarter" idx="11"/>
          </p:nvPr>
        </p:nvSpPr>
        <p:spPr>
          <a:xfrm>
            <a:off x="2810719" y="6356351"/>
            <a:ext cx="5324474" cy="365125"/>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1EBF9576-0413-4485-A08A-1FE919D62080}"/>
              </a:ext>
            </a:extLst>
          </p:cNvPr>
          <p:cNvSpPr>
            <a:spLocks noGrp="1"/>
          </p:cNvSpPr>
          <p:nvPr>
            <p:ph type="sldNum" sz="quarter" idx="12"/>
          </p:nvPr>
        </p:nvSpPr>
        <p:spPr>
          <a:xfrm>
            <a:off x="250296" y="6356351"/>
            <a:ext cx="522816" cy="365125"/>
          </a:xfrm>
          <a:prstGeom prst="rect">
            <a:avLst/>
          </a:prstGeom>
        </p:spPr>
        <p:txBody>
          <a:bodyPr/>
          <a:lstStyle>
            <a:lvl1pPr>
              <a:defRPr>
                <a:solidFill>
                  <a:schemeClr val="bg1"/>
                </a:solidFill>
              </a:defRPr>
            </a:lvl1pPr>
          </a:lstStyle>
          <a:p>
            <a:fld id="{633758F2-4398-4592-A0DE-9A6421C9464F}" type="slidenum">
              <a:rPr lang="en-GB" smtClean="0"/>
              <a:pPr/>
              <a:t>‹#›</a:t>
            </a:fld>
            <a:endParaRPr lang="en-GB"/>
          </a:p>
        </p:txBody>
      </p:sp>
      <p:sp>
        <p:nvSpPr>
          <p:cNvPr id="7" name="Text Placeholder 6">
            <a:extLst>
              <a:ext uri="{FF2B5EF4-FFF2-40B4-BE49-F238E27FC236}">
                <a16:creationId xmlns:a16="http://schemas.microsoft.com/office/drawing/2014/main" id="{5F362A7D-B734-4E51-9411-D10651156F69}"/>
              </a:ext>
            </a:extLst>
          </p:cNvPr>
          <p:cNvSpPr>
            <a:spLocks noGrp="1"/>
          </p:cNvSpPr>
          <p:nvPr>
            <p:ph type="body" sz="quarter" idx="13"/>
          </p:nvPr>
        </p:nvSpPr>
        <p:spPr>
          <a:xfrm>
            <a:off x="250296" y="860875"/>
            <a:ext cx="9401863" cy="5136253"/>
          </a:xfrm>
        </p:spPr>
        <p:txBody>
          <a:bodyPr anchor="ctr">
            <a:normAutofit/>
          </a:bodyPr>
          <a:lstStyle>
            <a:lvl1pPr marL="0" indent="0" algn="ctr">
              <a:buNone/>
              <a:defRPr sz="4400">
                <a:solidFill>
                  <a:schemeClr val="bg1"/>
                </a:solidFill>
              </a:defRPr>
            </a:lvl1pPr>
            <a:lvl2pPr marL="177800" indent="0" algn="l">
              <a:buNone/>
              <a:defRPr sz="4400">
                <a:solidFill>
                  <a:schemeClr val="bg1"/>
                </a:solidFill>
              </a:defRPr>
            </a:lvl2pPr>
            <a:lvl3pPr marL="363538" indent="0" algn="l">
              <a:buNone/>
              <a:defRPr sz="4400">
                <a:solidFill>
                  <a:schemeClr val="bg1"/>
                </a:solidFill>
              </a:defRPr>
            </a:lvl3pPr>
            <a:lvl4pPr marL="541338" indent="0" algn="l">
              <a:buNone/>
              <a:defRPr sz="4400">
                <a:solidFill>
                  <a:schemeClr val="bg1"/>
                </a:solidFill>
              </a:defRPr>
            </a:lvl4pPr>
            <a:lvl5pPr marL="719138" indent="0" algn="l">
              <a:buNone/>
              <a:defRPr sz="4400">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CB289156-C256-463A-8093-AB937E151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305235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5F5B32-58C8-4973-AEF2-62085A203C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870" y="530346"/>
            <a:ext cx="2904940" cy="5797308"/>
          </a:xfrm>
          <a:prstGeom prst="rect">
            <a:avLst/>
          </a:prstGeom>
        </p:spPr>
      </p:pic>
      <p:sp>
        <p:nvSpPr>
          <p:cNvPr id="5" name="TextBox 4">
            <a:extLst>
              <a:ext uri="{FF2B5EF4-FFF2-40B4-BE49-F238E27FC236}">
                <a16:creationId xmlns:a16="http://schemas.microsoft.com/office/drawing/2014/main" id="{DFE013F3-0B21-497B-B86D-47FE2104D66F}"/>
              </a:ext>
            </a:extLst>
          </p:cNvPr>
          <p:cNvSpPr txBox="1"/>
          <p:nvPr userDrawn="1"/>
        </p:nvSpPr>
        <p:spPr>
          <a:xfrm>
            <a:off x="526433" y="314325"/>
            <a:ext cx="521297" cy="1569660"/>
          </a:xfrm>
          <a:prstGeom prst="rect">
            <a:avLst/>
          </a:prstGeom>
          <a:noFill/>
        </p:spPr>
        <p:txBody>
          <a:bodyPr wrap="none" rtlCol="0">
            <a:spAutoFit/>
          </a:bodyPr>
          <a:lstStyle/>
          <a:p>
            <a:r>
              <a:rPr lang="en-GB" sz="9600">
                <a:solidFill>
                  <a:schemeClr val="accent3"/>
                </a:solidFill>
              </a:rPr>
              <a:t>“</a:t>
            </a:r>
          </a:p>
        </p:txBody>
      </p:sp>
      <p:sp>
        <p:nvSpPr>
          <p:cNvPr id="7" name="TextBox 6">
            <a:extLst>
              <a:ext uri="{FF2B5EF4-FFF2-40B4-BE49-F238E27FC236}">
                <a16:creationId xmlns:a16="http://schemas.microsoft.com/office/drawing/2014/main" id="{FF02611F-6E4F-4498-90E7-A9B961DA7ECA}"/>
              </a:ext>
            </a:extLst>
          </p:cNvPr>
          <p:cNvSpPr txBox="1"/>
          <p:nvPr userDrawn="1"/>
        </p:nvSpPr>
        <p:spPr>
          <a:xfrm>
            <a:off x="2918256" y="5538448"/>
            <a:ext cx="521297" cy="1569660"/>
          </a:xfrm>
          <a:prstGeom prst="rect">
            <a:avLst/>
          </a:prstGeom>
          <a:noFill/>
        </p:spPr>
        <p:txBody>
          <a:bodyPr wrap="none" rtlCol="0">
            <a:spAutoFit/>
          </a:bodyPr>
          <a:lstStyle/>
          <a:p>
            <a:r>
              <a:rPr lang="en-GB" sz="9600">
                <a:solidFill>
                  <a:schemeClr val="accent3"/>
                </a:solidFill>
              </a:rPr>
              <a:t>”</a:t>
            </a:r>
          </a:p>
        </p:txBody>
      </p:sp>
      <p:pic>
        <p:nvPicPr>
          <p:cNvPr id="6" name="Picture 5">
            <a:extLst>
              <a:ext uri="{FF2B5EF4-FFF2-40B4-BE49-F238E27FC236}">
                <a16:creationId xmlns:a16="http://schemas.microsoft.com/office/drawing/2014/main" id="{6DE57702-B0D7-4862-B720-46D1F1BA8C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
        <p:nvSpPr>
          <p:cNvPr id="8" name="Text Placeholder 7">
            <a:extLst>
              <a:ext uri="{FF2B5EF4-FFF2-40B4-BE49-F238E27FC236}">
                <a16:creationId xmlns:a16="http://schemas.microsoft.com/office/drawing/2014/main" id="{E0F3AC8D-41DB-4568-AC10-71BF31EB0AB3}"/>
              </a:ext>
            </a:extLst>
          </p:cNvPr>
          <p:cNvSpPr>
            <a:spLocks noGrp="1"/>
          </p:cNvSpPr>
          <p:nvPr>
            <p:ph type="body" sz="quarter" idx="10"/>
          </p:nvPr>
        </p:nvSpPr>
        <p:spPr>
          <a:xfrm>
            <a:off x="526433" y="530346"/>
            <a:ext cx="2815377" cy="5792932"/>
          </a:xfrm>
          <a:noFill/>
        </p:spPr>
        <p:txBody>
          <a:bodyPr lIns="504000" tIns="576000" rIns="360000" bIns="360000" anchor="t"/>
          <a:lstStyle>
            <a:lvl1pPr marL="0" indent="0">
              <a:buNone/>
              <a:defRPr/>
            </a:lvl1pPr>
            <a:lvl2pPr marL="177800" indent="0" algn="r">
              <a:buNone/>
              <a:defRPr i="1">
                <a:solidFill>
                  <a:schemeClr val="accent3"/>
                </a:solidFill>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2249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eadline yellow">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45158B-AB9B-4ACB-B9ED-86FA90337ED1}"/>
              </a:ext>
            </a:extLst>
          </p:cNvPr>
          <p:cNvSpPr>
            <a:spLocks noGrp="1"/>
          </p:cNvSpPr>
          <p:nvPr>
            <p:ph type="dt" sz="half" idx="10"/>
          </p:nvPr>
        </p:nvSpPr>
        <p:spPr/>
        <p:txBody>
          <a:bodyPr/>
          <a:lstStyle>
            <a:lvl1pPr>
              <a:defRPr>
                <a:solidFill>
                  <a:schemeClr val="bg1"/>
                </a:solidFill>
              </a:defRPr>
            </a:lvl1pPr>
          </a:lstStyle>
          <a:p>
            <a:r>
              <a:rPr lang="en-US"/>
              <a:t>Thursday, 22 June 2017</a:t>
            </a:r>
            <a:endParaRPr lang="en-GB"/>
          </a:p>
        </p:txBody>
      </p:sp>
      <p:sp>
        <p:nvSpPr>
          <p:cNvPr id="4" name="Footer Placeholder 3">
            <a:extLst>
              <a:ext uri="{FF2B5EF4-FFF2-40B4-BE49-F238E27FC236}">
                <a16:creationId xmlns:a16="http://schemas.microsoft.com/office/drawing/2014/main" id="{17B2C444-06D4-485D-88DF-D669B9847B07}"/>
              </a:ext>
            </a:extLst>
          </p:cNvPr>
          <p:cNvSpPr>
            <a:spLocks noGrp="1"/>
          </p:cNvSpPr>
          <p:nvPr>
            <p:ph type="ftr" sz="quarter" idx="11"/>
          </p:nvPr>
        </p:nvSpPr>
        <p:spPr>
          <a:xfrm>
            <a:off x="2810719" y="6356351"/>
            <a:ext cx="5324474" cy="365125"/>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1EBF9576-0413-4485-A08A-1FE919D62080}"/>
              </a:ext>
            </a:extLst>
          </p:cNvPr>
          <p:cNvSpPr>
            <a:spLocks noGrp="1"/>
          </p:cNvSpPr>
          <p:nvPr>
            <p:ph type="sldNum" sz="quarter" idx="12"/>
          </p:nvPr>
        </p:nvSpPr>
        <p:spPr>
          <a:xfrm>
            <a:off x="250296" y="6356351"/>
            <a:ext cx="522816" cy="365125"/>
          </a:xfrm>
          <a:prstGeom prst="rect">
            <a:avLst/>
          </a:prstGeom>
        </p:spPr>
        <p:txBody>
          <a:bodyPr/>
          <a:lstStyle>
            <a:lvl1pPr>
              <a:defRPr>
                <a:solidFill>
                  <a:schemeClr val="bg1"/>
                </a:solidFill>
              </a:defRPr>
            </a:lvl1pPr>
          </a:lstStyle>
          <a:p>
            <a:fld id="{633758F2-4398-4592-A0DE-9A6421C9464F}" type="slidenum">
              <a:rPr lang="en-GB" smtClean="0"/>
              <a:pPr/>
              <a:t>‹#›</a:t>
            </a:fld>
            <a:endParaRPr lang="en-GB"/>
          </a:p>
        </p:txBody>
      </p:sp>
      <p:sp>
        <p:nvSpPr>
          <p:cNvPr id="7" name="Text Placeholder 6">
            <a:extLst>
              <a:ext uri="{FF2B5EF4-FFF2-40B4-BE49-F238E27FC236}">
                <a16:creationId xmlns:a16="http://schemas.microsoft.com/office/drawing/2014/main" id="{5F362A7D-B734-4E51-9411-D10651156F69}"/>
              </a:ext>
            </a:extLst>
          </p:cNvPr>
          <p:cNvSpPr>
            <a:spLocks noGrp="1"/>
          </p:cNvSpPr>
          <p:nvPr>
            <p:ph type="body" sz="quarter" idx="13"/>
          </p:nvPr>
        </p:nvSpPr>
        <p:spPr>
          <a:xfrm>
            <a:off x="250296" y="860875"/>
            <a:ext cx="9401863" cy="5136253"/>
          </a:xfrm>
        </p:spPr>
        <p:txBody>
          <a:bodyPr anchor="ctr">
            <a:normAutofit/>
          </a:bodyPr>
          <a:lstStyle>
            <a:lvl1pPr marL="0" indent="0" algn="ctr">
              <a:buNone/>
              <a:defRPr sz="4400">
                <a:solidFill>
                  <a:schemeClr val="bg1"/>
                </a:solidFill>
              </a:defRPr>
            </a:lvl1pPr>
            <a:lvl2pPr marL="177800" indent="0" algn="l">
              <a:buNone/>
              <a:defRPr sz="4400">
                <a:solidFill>
                  <a:schemeClr val="bg1"/>
                </a:solidFill>
              </a:defRPr>
            </a:lvl2pPr>
            <a:lvl3pPr marL="363538" indent="0" algn="l">
              <a:buNone/>
              <a:defRPr sz="4400">
                <a:solidFill>
                  <a:schemeClr val="bg1"/>
                </a:solidFill>
              </a:defRPr>
            </a:lvl3pPr>
            <a:lvl4pPr marL="541338" indent="0" algn="l">
              <a:buNone/>
              <a:defRPr sz="4400">
                <a:solidFill>
                  <a:schemeClr val="bg1"/>
                </a:solidFill>
              </a:defRPr>
            </a:lvl4pPr>
            <a:lvl5pPr marL="719138" indent="0" algn="l">
              <a:buNone/>
              <a:defRPr sz="4400">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CB289156-C256-463A-8093-AB937E151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1982149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headline blue">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45158B-AB9B-4ACB-B9ED-86FA90337ED1}"/>
              </a:ext>
            </a:extLst>
          </p:cNvPr>
          <p:cNvSpPr>
            <a:spLocks noGrp="1"/>
          </p:cNvSpPr>
          <p:nvPr>
            <p:ph type="dt" sz="half" idx="10"/>
          </p:nvPr>
        </p:nvSpPr>
        <p:spPr/>
        <p:txBody>
          <a:bodyPr/>
          <a:lstStyle>
            <a:lvl1pPr>
              <a:defRPr>
                <a:solidFill>
                  <a:schemeClr val="bg1"/>
                </a:solidFill>
              </a:defRPr>
            </a:lvl1pPr>
          </a:lstStyle>
          <a:p>
            <a:r>
              <a:rPr lang="en-US"/>
              <a:t>Thursday, 22 June 2017</a:t>
            </a:r>
            <a:endParaRPr lang="en-GB"/>
          </a:p>
        </p:txBody>
      </p:sp>
      <p:sp>
        <p:nvSpPr>
          <p:cNvPr id="4" name="Footer Placeholder 3">
            <a:extLst>
              <a:ext uri="{FF2B5EF4-FFF2-40B4-BE49-F238E27FC236}">
                <a16:creationId xmlns:a16="http://schemas.microsoft.com/office/drawing/2014/main" id="{17B2C444-06D4-485D-88DF-D669B9847B07}"/>
              </a:ext>
            </a:extLst>
          </p:cNvPr>
          <p:cNvSpPr>
            <a:spLocks noGrp="1"/>
          </p:cNvSpPr>
          <p:nvPr>
            <p:ph type="ftr" sz="quarter" idx="11"/>
          </p:nvPr>
        </p:nvSpPr>
        <p:spPr>
          <a:xfrm>
            <a:off x="2810719" y="6356351"/>
            <a:ext cx="5324474" cy="365125"/>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1EBF9576-0413-4485-A08A-1FE919D62080}"/>
              </a:ext>
            </a:extLst>
          </p:cNvPr>
          <p:cNvSpPr>
            <a:spLocks noGrp="1"/>
          </p:cNvSpPr>
          <p:nvPr>
            <p:ph type="sldNum" sz="quarter" idx="12"/>
          </p:nvPr>
        </p:nvSpPr>
        <p:spPr>
          <a:xfrm>
            <a:off x="250296" y="6356351"/>
            <a:ext cx="522816" cy="365125"/>
          </a:xfrm>
          <a:prstGeom prst="rect">
            <a:avLst/>
          </a:prstGeom>
        </p:spPr>
        <p:txBody>
          <a:bodyPr/>
          <a:lstStyle>
            <a:lvl1pPr>
              <a:defRPr>
                <a:solidFill>
                  <a:schemeClr val="bg1"/>
                </a:solidFill>
              </a:defRPr>
            </a:lvl1pPr>
          </a:lstStyle>
          <a:p>
            <a:fld id="{633758F2-4398-4592-A0DE-9A6421C9464F}" type="slidenum">
              <a:rPr lang="en-GB" smtClean="0"/>
              <a:pPr/>
              <a:t>‹#›</a:t>
            </a:fld>
            <a:endParaRPr lang="en-GB"/>
          </a:p>
        </p:txBody>
      </p:sp>
      <p:sp>
        <p:nvSpPr>
          <p:cNvPr id="7" name="Text Placeholder 6">
            <a:extLst>
              <a:ext uri="{FF2B5EF4-FFF2-40B4-BE49-F238E27FC236}">
                <a16:creationId xmlns:a16="http://schemas.microsoft.com/office/drawing/2014/main" id="{5F362A7D-B734-4E51-9411-D10651156F69}"/>
              </a:ext>
            </a:extLst>
          </p:cNvPr>
          <p:cNvSpPr>
            <a:spLocks noGrp="1"/>
          </p:cNvSpPr>
          <p:nvPr>
            <p:ph type="body" sz="quarter" idx="13"/>
          </p:nvPr>
        </p:nvSpPr>
        <p:spPr>
          <a:xfrm>
            <a:off x="250296" y="860875"/>
            <a:ext cx="9401863" cy="5136253"/>
          </a:xfrm>
        </p:spPr>
        <p:txBody>
          <a:bodyPr anchor="ctr">
            <a:normAutofit/>
          </a:bodyPr>
          <a:lstStyle>
            <a:lvl1pPr marL="0" indent="0" algn="ctr">
              <a:buNone/>
              <a:defRPr sz="4400">
                <a:solidFill>
                  <a:schemeClr val="bg1"/>
                </a:solidFill>
              </a:defRPr>
            </a:lvl1pPr>
            <a:lvl2pPr marL="177800" indent="0" algn="l">
              <a:buNone/>
              <a:defRPr sz="4400">
                <a:solidFill>
                  <a:schemeClr val="bg1"/>
                </a:solidFill>
              </a:defRPr>
            </a:lvl2pPr>
            <a:lvl3pPr marL="363538" indent="0" algn="l">
              <a:buNone/>
              <a:defRPr sz="4400">
                <a:solidFill>
                  <a:schemeClr val="bg1"/>
                </a:solidFill>
              </a:defRPr>
            </a:lvl3pPr>
            <a:lvl4pPr marL="541338" indent="0" algn="l">
              <a:buNone/>
              <a:defRPr sz="4400">
                <a:solidFill>
                  <a:schemeClr val="bg1"/>
                </a:solidFill>
              </a:defRPr>
            </a:lvl4pPr>
            <a:lvl5pPr marL="719138" indent="0" algn="l">
              <a:buNone/>
              <a:defRPr sz="4400">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CB289156-C256-463A-8093-AB937E151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2106538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AC6272-DA49-4077-845F-1A17799A3808}"/>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DF902B9A-CAA7-4DBB-B12E-F3CFD7888147}"/>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11B4880-66A8-418F-A4EA-E5D773DE1F65}"/>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2" name="Title 1">
            <a:extLst>
              <a:ext uri="{FF2B5EF4-FFF2-40B4-BE49-F238E27FC236}">
                <a16:creationId xmlns:a16="http://schemas.microsoft.com/office/drawing/2014/main" id="{EC7797C5-71D9-4085-873F-0295E1E21CCF}"/>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AAB78DF4-7C62-4058-A326-8456BABD999D}"/>
              </a:ext>
            </a:extLst>
          </p:cNvPr>
          <p:cNvSpPr/>
          <p:nvPr userDrawn="1"/>
        </p:nvSpPr>
        <p:spPr>
          <a:xfrm>
            <a:off x="0" y="771525"/>
            <a:ext cx="250296" cy="4762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0927555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4C0C-1BA9-4BE7-8716-082C8A620155}"/>
              </a:ext>
            </a:extLst>
          </p:cNvPr>
          <p:cNvSpPr>
            <a:spLocks noGrp="1"/>
          </p:cNvSpPr>
          <p:nvPr>
            <p:ph type="body" idx="1"/>
          </p:nvPr>
        </p:nvSpPr>
        <p:spPr>
          <a:xfrm>
            <a:off x="250296" y="1857376"/>
            <a:ext cx="4622734" cy="814387"/>
          </a:xfrm>
          <a:solidFill>
            <a:schemeClr val="accent1"/>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C4C39-D732-4F0B-BA34-BF5305D29D62}"/>
              </a:ext>
            </a:extLst>
          </p:cNvPr>
          <p:cNvSpPr>
            <a:spLocks noGrp="1"/>
          </p:cNvSpPr>
          <p:nvPr>
            <p:ph sz="half" idx="2"/>
          </p:nvPr>
        </p:nvSpPr>
        <p:spPr>
          <a:xfrm>
            <a:off x="250296" y="2838449"/>
            <a:ext cx="4630275" cy="3351214"/>
          </a:xfrm>
        </p:spPr>
        <p:txBody>
          <a:bodyPr/>
          <a:lstStyle>
            <a:lvl1pPr>
              <a:buClr>
                <a:schemeClr val="accent1"/>
              </a:buClr>
              <a:defRPr/>
            </a:lvl1pPr>
            <a:lvl2pPr>
              <a:buClr>
                <a:schemeClr val="accent1">
                  <a:lumMod val="40000"/>
                  <a:lumOff val="60000"/>
                </a:schemeClr>
              </a:buClr>
              <a:defRPr/>
            </a:lvl2pPr>
            <a:lvl3pPr>
              <a:buClr>
                <a:schemeClr val="accent1">
                  <a:lumMod val="40000"/>
                  <a:lumOff val="60000"/>
                </a:schemeClr>
              </a:buClr>
              <a:defRPr/>
            </a:lvl3pPr>
            <a:lvl4pPr>
              <a:buClr>
                <a:schemeClr val="accent1">
                  <a:lumMod val="40000"/>
                  <a:lumOff val="60000"/>
                </a:schemeClr>
              </a:buClr>
              <a:defRPr/>
            </a:lvl4pPr>
            <a:lvl5pPr>
              <a:buClr>
                <a:schemeClr val="accent1">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9BFC1-7B80-49CD-8361-6DE4BF79A60E}"/>
              </a:ext>
            </a:extLst>
          </p:cNvPr>
          <p:cNvSpPr>
            <a:spLocks noGrp="1"/>
          </p:cNvSpPr>
          <p:nvPr>
            <p:ph type="body" sz="quarter" idx="3"/>
          </p:nvPr>
        </p:nvSpPr>
        <p:spPr>
          <a:xfrm>
            <a:off x="5014913" y="1857376"/>
            <a:ext cx="4630275" cy="814387"/>
          </a:xfrm>
          <a:solidFill>
            <a:schemeClr val="accent1"/>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F80BC-A9C4-48BF-8AB6-2DECA5E558E8}"/>
              </a:ext>
            </a:extLst>
          </p:cNvPr>
          <p:cNvSpPr>
            <a:spLocks noGrp="1"/>
          </p:cNvSpPr>
          <p:nvPr>
            <p:ph sz="quarter" idx="4"/>
          </p:nvPr>
        </p:nvSpPr>
        <p:spPr>
          <a:xfrm>
            <a:off x="5014913" y="2838449"/>
            <a:ext cx="4630275" cy="3351214"/>
          </a:xfrm>
        </p:spPr>
        <p:txBody>
          <a:bodyPr/>
          <a:lstStyle>
            <a:lvl1pPr>
              <a:buClr>
                <a:schemeClr val="accent1"/>
              </a:buClr>
              <a:defRPr/>
            </a:lvl1pPr>
            <a:lvl2pPr>
              <a:buClr>
                <a:schemeClr val="accent1">
                  <a:lumMod val="40000"/>
                  <a:lumOff val="60000"/>
                </a:schemeClr>
              </a:buClr>
              <a:defRPr/>
            </a:lvl2pPr>
            <a:lvl3pPr>
              <a:buClr>
                <a:schemeClr val="accent1">
                  <a:lumMod val="40000"/>
                  <a:lumOff val="60000"/>
                </a:schemeClr>
              </a:buClr>
              <a:defRPr/>
            </a:lvl3pPr>
            <a:lvl4pPr>
              <a:buClr>
                <a:schemeClr val="accent1">
                  <a:lumMod val="40000"/>
                  <a:lumOff val="60000"/>
                </a:schemeClr>
              </a:buClr>
              <a:defRPr/>
            </a:lvl4pPr>
            <a:lvl5pPr>
              <a:buClr>
                <a:schemeClr val="accent1">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E757B5-8F4C-477C-A982-2F2517946585}"/>
              </a:ext>
            </a:extLst>
          </p:cNvPr>
          <p:cNvSpPr>
            <a:spLocks noGrp="1"/>
          </p:cNvSpPr>
          <p:nvPr>
            <p:ph type="dt" sz="half" idx="10"/>
          </p:nvPr>
        </p:nvSpPr>
        <p:spPr/>
        <p:txBody>
          <a:bodyPr/>
          <a:lstStyle/>
          <a:p>
            <a:r>
              <a:rPr lang="en-US"/>
              <a:t>Thursday, 22 June 2017</a:t>
            </a:r>
            <a:endParaRPr lang="en-GB"/>
          </a:p>
        </p:txBody>
      </p:sp>
      <p:sp>
        <p:nvSpPr>
          <p:cNvPr id="8" name="Footer Placeholder 7">
            <a:extLst>
              <a:ext uri="{FF2B5EF4-FFF2-40B4-BE49-F238E27FC236}">
                <a16:creationId xmlns:a16="http://schemas.microsoft.com/office/drawing/2014/main" id="{DDC11B1C-0EB5-48E8-9C5E-31B1C6C59385}"/>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081EF1E-D8BC-471F-AE35-2318D4496B82}"/>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t>‹#›</a:t>
            </a:fld>
            <a:endParaRPr lang="en-GB"/>
          </a:p>
        </p:txBody>
      </p:sp>
      <p:sp>
        <p:nvSpPr>
          <p:cNvPr id="10" name="Title 9">
            <a:extLst>
              <a:ext uri="{FF2B5EF4-FFF2-40B4-BE49-F238E27FC236}">
                <a16:creationId xmlns:a16="http://schemas.microsoft.com/office/drawing/2014/main" id="{6202D0B3-7DCB-4C1E-83A6-18805CA70D2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2" name="Rectangle 11">
            <a:extLst>
              <a:ext uri="{FF2B5EF4-FFF2-40B4-BE49-F238E27FC236}">
                <a16:creationId xmlns:a16="http://schemas.microsoft.com/office/drawing/2014/main" id="{378D655F-A83E-45AE-903B-D75E8EDE8DC2}"/>
              </a:ext>
            </a:extLst>
          </p:cNvPr>
          <p:cNvSpPr/>
          <p:nvPr userDrawn="1"/>
        </p:nvSpPr>
        <p:spPr>
          <a:xfrm>
            <a:off x="0" y="771525"/>
            <a:ext cx="250296" cy="4762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1767157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yell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4C0C-1BA9-4BE7-8716-082C8A620155}"/>
              </a:ext>
            </a:extLst>
          </p:cNvPr>
          <p:cNvSpPr>
            <a:spLocks noGrp="1"/>
          </p:cNvSpPr>
          <p:nvPr>
            <p:ph type="body" idx="1"/>
          </p:nvPr>
        </p:nvSpPr>
        <p:spPr>
          <a:xfrm>
            <a:off x="250296" y="1857376"/>
            <a:ext cx="4622734" cy="814387"/>
          </a:xfrm>
          <a:solidFill>
            <a:schemeClr val="accent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C4C39-D732-4F0B-BA34-BF5305D29D62}"/>
              </a:ext>
            </a:extLst>
          </p:cNvPr>
          <p:cNvSpPr>
            <a:spLocks noGrp="1"/>
          </p:cNvSpPr>
          <p:nvPr>
            <p:ph sz="half" idx="2"/>
          </p:nvPr>
        </p:nvSpPr>
        <p:spPr>
          <a:xfrm>
            <a:off x="250296" y="2838449"/>
            <a:ext cx="4630275" cy="3351214"/>
          </a:xfrm>
        </p:spPr>
        <p:txBody>
          <a:bodyPr/>
          <a:lstStyle>
            <a:lvl1pPr>
              <a:buClr>
                <a:schemeClr val="accent2"/>
              </a:buClr>
              <a:defRPr/>
            </a:lvl1pPr>
            <a:lvl2pPr>
              <a:buClr>
                <a:schemeClr val="accent2">
                  <a:lumMod val="40000"/>
                  <a:lumOff val="60000"/>
                </a:schemeClr>
              </a:buClr>
              <a:defRPr/>
            </a:lvl2pPr>
            <a:lvl3pPr>
              <a:buClr>
                <a:schemeClr val="accent2">
                  <a:lumMod val="40000"/>
                  <a:lumOff val="60000"/>
                </a:schemeClr>
              </a:buClr>
              <a:defRPr/>
            </a:lvl3pPr>
            <a:lvl4pPr>
              <a:buClr>
                <a:schemeClr val="accent2">
                  <a:lumMod val="40000"/>
                  <a:lumOff val="60000"/>
                </a:schemeClr>
              </a:buClr>
              <a:defRPr/>
            </a:lvl4pPr>
            <a:lvl5pPr>
              <a:buClr>
                <a:schemeClr val="accent2">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9BFC1-7B80-49CD-8361-6DE4BF79A60E}"/>
              </a:ext>
            </a:extLst>
          </p:cNvPr>
          <p:cNvSpPr>
            <a:spLocks noGrp="1"/>
          </p:cNvSpPr>
          <p:nvPr>
            <p:ph type="body" sz="quarter" idx="3"/>
          </p:nvPr>
        </p:nvSpPr>
        <p:spPr>
          <a:xfrm>
            <a:off x="5014913" y="1857376"/>
            <a:ext cx="4630275" cy="814387"/>
          </a:xfrm>
          <a:solidFill>
            <a:schemeClr val="accent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F80BC-A9C4-48BF-8AB6-2DECA5E558E8}"/>
              </a:ext>
            </a:extLst>
          </p:cNvPr>
          <p:cNvSpPr>
            <a:spLocks noGrp="1"/>
          </p:cNvSpPr>
          <p:nvPr>
            <p:ph sz="quarter" idx="4"/>
          </p:nvPr>
        </p:nvSpPr>
        <p:spPr>
          <a:xfrm>
            <a:off x="5014913" y="2838449"/>
            <a:ext cx="4630275" cy="3351214"/>
          </a:xfrm>
        </p:spPr>
        <p:txBody>
          <a:bodyPr/>
          <a:lstStyle>
            <a:lvl1pPr>
              <a:buClr>
                <a:schemeClr val="accent2"/>
              </a:buClr>
              <a:defRPr/>
            </a:lvl1pPr>
            <a:lvl2pPr>
              <a:buClr>
                <a:schemeClr val="accent2">
                  <a:lumMod val="40000"/>
                  <a:lumOff val="60000"/>
                </a:schemeClr>
              </a:buClr>
              <a:defRPr/>
            </a:lvl2pPr>
            <a:lvl3pPr>
              <a:buClr>
                <a:schemeClr val="accent2">
                  <a:lumMod val="40000"/>
                  <a:lumOff val="60000"/>
                </a:schemeClr>
              </a:buClr>
              <a:defRPr/>
            </a:lvl3pPr>
            <a:lvl4pPr>
              <a:buClr>
                <a:schemeClr val="accent2">
                  <a:lumMod val="40000"/>
                  <a:lumOff val="60000"/>
                </a:schemeClr>
              </a:buClr>
              <a:defRPr/>
            </a:lvl4pPr>
            <a:lvl5pPr>
              <a:buClr>
                <a:schemeClr val="accent2">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E757B5-8F4C-477C-A982-2F2517946585}"/>
              </a:ext>
            </a:extLst>
          </p:cNvPr>
          <p:cNvSpPr>
            <a:spLocks noGrp="1"/>
          </p:cNvSpPr>
          <p:nvPr>
            <p:ph type="dt" sz="half" idx="10"/>
          </p:nvPr>
        </p:nvSpPr>
        <p:spPr/>
        <p:txBody>
          <a:bodyPr/>
          <a:lstStyle/>
          <a:p>
            <a:r>
              <a:rPr lang="en-US"/>
              <a:t>Thursday, 22 June 2017</a:t>
            </a:r>
            <a:endParaRPr lang="en-GB"/>
          </a:p>
        </p:txBody>
      </p:sp>
      <p:sp>
        <p:nvSpPr>
          <p:cNvPr id="8" name="Footer Placeholder 7">
            <a:extLst>
              <a:ext uri="{FF2B5EF4-FFF2-40B4-BE49-F238E27FC236}">
                <a16:creationId xmlns:a16="http://schemas.microsoft.com/office/drawing/2014/main" id="{DDC11B1C-0EB5-48E8-9C5E-31B1C6C59385}"/>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081EF1E-D8BC-471F-AE35-2318D4496B82}"/>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t>‹#›</a:t>
            </a:fld>
            <a:endParaRPr lang="en-GB"/>
          </a:p>
        </p:txBody>
      </p:sp>
      <p:sp>
        <p:nvSpPr>
          <p:cNvPr id="10" name="Title 9">
            <a:extLst>
              <a:ext uri="{FF2B5EF4-FFF2-40B4-BE49-F238E27FC236}">
                <a16:creationId xmlns:a16="http://schemas.microsoft.com/office/drawing/2014/main" id="{6202D0B3-7DCB-4C1E-83A6-18805CA70D24}"/>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11" name="Rectangle 10">
            <a:extLst>
              <a:ext uri="{FF2B5EF4-FFF2-40B4-BE49-F238E27FC236}">
                <a16:creationId xmlns:a16="http://schemas.microsoft.com/office/drawing/2014/main" id="{3F59553F-B3C9-4676-94B4-E00BE4DB56D8}"/>
              </a:ext>
            </a:extLst>
          </p:cNvPr>
          <p:cNvSpPr/>
          <p:nvPr userDrawn="1"/>
        </p:nvSpPr>
        <p:spPr>
          <a:xfrm>
            <a:off x="0" y="771525"/>
            <a:ext cx="250296" cy="476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19407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4C0C-1BA9-4BE7-8716-082C8A620155}"/>
              </a:ext>
            </a:extLst>
          </p:cNvPr>
          <p:cNvSpPr>
            <a:spLocks noGrp="1"/>
          </p:cNvSpPr>
          <p:nvPr>
            <p:ph type="body" idx="1"/>
          </p:nvPr>
        </p:nvSpPr>
        <p:spPr>
          <a:xfrm>
            <a:off x="250296" y="1857376"/>
            <a:ext cx="4622734" cy="814387"/>
          </a:xfrm>
          <a:solidFill>
            <a:schemeClr val="tx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C4C39-D732-4F0B-BA34-BF5305D29D62}"/>
              </a:ext>
            </a:extLst>
          </p:cNvPr>
          <p:cNvSpPr>
            <a:spLocks noGrp="1"/>
          </p:cNvSpPr>
          <p:nvPr>
            <p:ph sz="half" idx="2"/>
          </p:nvPr>
        </p:nvSpPr>
        <p:spPr>
          <a:xfrm>
            <a:off x="250296" y="2838449"/>
            <a:ext cx="4630275" cy="3351214"/>
          </a:xfrm>
        </p:spPr>
        <p:txBody>
          <a:bodyPr/>
          <a:lstStyle>
            <a:lvl1pPr>
              <a:buClr>
                <a:schemeClr val="accent3"/>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9BFC1-7B80-49CD-8361-6DE4BF79A60E}"/>
              </a:ext>
            </a:extLst>
          </p:cNvPr>
          <p:cNvSpPr>
            <a:spLocks noGrp="1"/>
          </p:cNvSpPr>
          <p:nvPr>
            <p:ph type="body" sz="quarter" idx="3"/>
          </p:nvPr>
        </p:nvSpPr>
        <p:spPr>
          <a:xfrm>
            <a:off x="5014913" y="1857376"/>
            <a:ext cx="4630275" cy="814387"/>
          </a:xfrm>
          <a:solidFill>
            <a:schemeClr val="tx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F80BC-A9C4-48BF-8AB6-2DECA5E558E8}"/>
              </a:ext>
            </a:extLst>
          </p:cNvPr>
          <p:cNvSpPr>
            <a:spLocks noGrp="1"/>
          </p:cNvSpPr>
          <p:nvPr>
            <p:ph sz="quarter" idx="4"/>
          </p:nvPr>
        </p:nvSpPr>
        <p:spPr>
          <a:xfrm>
            <a:off x="5014913" y="2838449"/>
            <a:ext cx="4630275" cy="3351214"/>
          </a:xfrm>
        </p:spPr>
        <p:txBody>
          <a:bodyPr/>
          <a:lstStyle>
            <a:lvl1pPr>
              <a:buClr>
                <a:schemeClr val="accent3"/>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E757B5-8F4C-477C-A982-2F2517946585}"/>
              </a:ext>
            </a:extLst>
          </p:cNvPr>
          <p:cNvSpPr>
            <a:spLocks noGrp="1"/>
          </p:cNvSpPr>
          <p:nvPr>
            <p:ph type="dt" sz="half" idx="10"/>
          </p:nvPr>
        </p:nvSpPr>
        <p:spPr/>
        <p:txBody>
          <a:bodyPr/>
          <a:lstStyle/>
          <a:p>
            <a:r>
              <a:rPr lang="en-US"/>
              <a:t>Thursday, 22 June 2017</a:t>
            </a:r>
            <a:endParaRPr lang="en-GB"/>
          </a:p>
        </p:txBody>
      </p:sp>
      <p:sp>
        <p:nvSpPr>
          <p:cNvPr id="8" name="Footer Placeholder 7">
            <a:extLst>
              <a:ext uri="{FF2B5EF4-FFF2-40B4-BE49-F238E27FC236}">
                <a16:creationId xmlns:a16="http://schemas.microsoft.com/office/drawing/2014/main" id="{DDC11B1C-0EB5-48E8-9C5E-31B1C6C59385}"/>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081EF1E-D8BC-471F-AE35-2318D4496B82}"/>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t>‹#›</a:t>
            </a:fld>
            <a:endParaRPr lang="en-GB"/>
          </a:p>
        </p:txBody>
      </p:sp>
      <p:sp>
        <p:nvSpPr>
          <p:cNvPr id="10" name="Title 9">
            <a:extLst>
              <a:ext uri="{FF2B5EF4-FFF2-40B4-BE49-F238E27FC236}">
                <a16:creationId xmlns:a16="http://schemas.microsoft.com/office/drawing/2014/main" id="{6202D0B3-7DCB-4C1E-83A6-18805CA70D24}"/>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11" name="Rectangle 10">
            <a:extLst>
              <a:ext uri="{FF2B5EF4-FFF2-40B4-BE49-F238E27FC236}">
                <a16:creationId xmlns:a16="http://schemas.microsoft.com/office/drawing/2014/main" id="{3F59553F-B3C9-4676-94B4-E00BE4DB56D8}"/>
              </a:ext>
            </a:extLst>
          </p:cNvPr>
          <p:cNvSpPr/>
          <p:nvPr userDrawn="1"/>
        </p:nvSpPr>
        <p:spPr>
          <a:xfrm>
            <a:off x="0" y="771525"/>
            <a:ext cx="250296" cy="4762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3871985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redentials -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31B7-A418-4AF9-A08A-8938AA6C4820}"/>
              </a:ext>
            </a:extLst>
          </p:cNvPr>
          <p:cNvSpPr>
            <a:spLocks noGrp="1"/>
          </p:cNvSpPr>
          <p:nvPr>
            <p:ph type="title"/>
          </p:nvPr>
        </p:nvSpPr>
        <p:spPr>
          <a:xfrm>
            <a:off x="253841" y="365126"/>
            <a:ext cx="9398318"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1BAD3E-5066-4A4E-9656-F21068232C79}"/>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2FA93FF-73A8-4874-A273-8A51320EDBE5}"/>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2CCEB6F-53C3-402B-9812-51D3A3A0ED74}"/>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1E13787E-9AF2-4869-BEE1-8C50DE4173CA}"/>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Picture Placeholder 8">
            <a:extLst>
              <a:ext uri="{FF2B5EF4-FFF2-40B4-BE49-F238E27FC236}">
                <a16:creationId xmlns:a16="http://schemas.microsoft.com/office/drawing/2014/main" id="{D6AD8346-DAD9-4790-97E1-0186BDA2ED92}"/>
              </a:ext>
            </a:extLst>
          </p:cNvPr>
          <p:cNvSpPr>
            <a:spLocks noGrp="1"/>
          </p:cNvSpPr>
          <p:nvPr>
            <p:ph type="pic" sz="quarter" idx="13"/>
          </p:nvPr>
        </p:nvSpPr>
        <p:spPr>
          <a:xfrm>
            <a:off x="250230" y="2097087"/>
            <a:ext cx="2281500" cy="1220400"/>
          </a:xfrm>
          <a:noFill/>
        </p:spPr>
        <p:txBody>
          <a:bodyPr/>
          <a:lstStyle>
            <a:lvl1pPr>
              <a:defRPr lang="en-GB"/>
            </a:lvl1pPr>
          </a:lstStyle>
          <a:p>
            <a:r>
              <a:rPr lang="en-US"/>
              <a:t>Click icon to add picture</a:t>
            </a:r>
            <a:endParaRPr lang="en-GB"/>
          </a:p>
        </p:txBody>
      </p:sp>
      <p:sp>
        <p:nvSpPr>
          <p:cNvPr id="10" name="Picture Placeholder 8">
            <a:extLst>
              <a:ext uri="{FF2B5EF4-FFF2-40B4-BE49-F238E27FC236}">
                <a16:creationId xmlns:a16="http://schemas.microsoft.com/office/drawing/2014/main" id="{C1F5CD31-CCA2-4529-843E-1A3718B1D33E}"/>
              </a:ext>
            </a:extLst>
          </p:cNvPr>
          <p:cNvSpPr>
            <a:spLocks noGrp="1"/>
          </p:cNvSpPr>
          <p:nvPr>
            <p:ph type="pic" sz="quarter" idx="14"/>
          </p:nvPr>
        </p:nvSpPr>
        <p:spPr>
          <a:xfrm>
            <a:off x="2623706" y="2097087"/>
            <a:ext cx="2281500" cy="1220400"/>
          </a:xfrm>
          <a:noFill/>
        </p:spPr>
        <p:txBody>
          <a:bodyPr/>
          <a:lstStyle>
            <a:lvl1pPr>
              <a:defRPr lang="en-GB"/>
            </a:lvl1pPr>
          </a:lstStyle>
          <a:p>
            <a:r>
              <a:rPr lang="en-US"/>
              <a:t>Click icon to add picture</a:t>
            </a:r>
            <a:endParaRPr lang="en-GB"/>
          </a:p>
        </p:txBody>
      </p:sp>
      <p:sp>
        <p:nvSpPr>
          <p:cNvPr id="11" name="Picture Placeholder 8">
            <a:extLst>
              <a:ext uri="{FF2B5EF4-FFF2-40B4-BE49-F238E27FC236}">
                <a16:creationId xmlns:a16="http://schemas.microsoft.com/office/drawing/2014/main" id="{91589262-A651-4E10-9ACB-771BC58F0EA7}"/>
              </a:ext>
            </a:extLst>
          </p:cNvPr>
          <p:cNvSpPr>
            <a:spLocks noGrp="1"/>
          </p:cNvSpPr>
          <p:nvPr>
            <p:ph type="pic" sz="quarter" idx="15"/>
          </p:nvPr>
        </p:nvSpPr>
        <p:spPr>
          <a:xfrm>
            <a:off x="4997183" y="2097087"/>
            <a:ext cx="2281500" cy="1220400"/>
          </a:xfrm>
          <a:noFill/>
        </p:spPr>
        <p:txBody>
          <a:bodyPr/>
          <a:lstStyle>
            <a:lvl1pPr>
              <a:defRPr lang="en-GB"/>
            </a:lvl1pPr>
          </a:lstStyle>
          <a:p>
            <a:r>
              <a:rPr lang="en-US"/>
              <a:t>Click icon to add picture</a:t>
            </a:r>
            <a:endParaRPr lang="en-GB"/>
          </a:p>
        </p:txBody>
      </p:sp>
      <p:sp>
        <p:nvSpPr>
          <p:cNvPr id="12" name="Picture Placeholder 8">
            <a:extLst>
              <a:ext uri="{FF2B5EF4-FFF2-40B4-BE49-F238E27FC236}">
                <a16:creationId xmlns:a16="http://schemas.microsoft.com/office/drawing/2014/main" id="{3D4B7AE6-BBCE-408D-9EF0-B5598FA71D98}"/>
              </a:ext>
            </a:extLst>
          </p:cNvPr>
          <p:cNvSpPr>
            <a:spLocks noGrp="1"/>
          </p:cNvSpPr>
          <p:nvPr>
            <p:ph type="pic" sz="quarter" idx="16"/>
          </p:nvPr>
        </p:nvSpPr>
        <p:spPr>
          <a:xfrm>
            <a:off x="7370659" y="2097087"/>
            <a:ext cx="2281500" cy="1220400"/>
          </a:xfrm>
          <a:noFill/>
        </p:spPr>
        <p:txBody>
          <a:bodyPr/>
          <a:lstStyle>
            <a:lvl1pPr>
              <a:defRPr lang="en-GB"/>
            </a:lvl1pPr>
          </a:lstStyle>
          <a:p>
            <a:r>
              <a:rPr lang="en-US"/>
              <a:t>Click icon to add picture</a:t>
            </a:r>
            <a:endParaRPr lang="en-GB"/>
          </a:p>
        </p:txBody>
      </p:sp>
      <p:sp>
        <p:nvSpPr>
          <p:cNvPr id="15" name="Picture Placeholder 8">
            <a:extLst>
              <a:ext uri="{FF2B5EF4-FFF2-40B4-BE49-F238E27FC236}">
                <a16:creationId xmlns:a16="http://schemas.microsoft.com/office/drawing/2014/main" id="{190875E2-ED15-4908-A130-D9AB26D3CB07}"/>
              </a:ext>
            </a:extLst>
          </p:cNvPr>
          <p:cNvSpPr>
            <a:spLocks noGrp="1"/>
          </p:cNvSpPr>
          <p:nvPr>
            <p:ph type="pic" sz="quarter" idx="19"/>
          </p:nvPr>
        </p:nvSpPr>
        <p:spPr>
          <a:xfrm>
            <a:off x="250231" y="3440900"/>
            <a:ext cx="2281500" cy="1220400"/>
          </a:xfrm>
          <a:noFill/>
        </p:spPr>
        <p:txBody>
          <a:bodyPr/>
          <a:lstStyle>
            <a:lvl1pPr>
              <a:defRPr lang="en-GB"/>
            </a:lvl1pPr>
          </a:lstStyle>
          <a:p>
            <a:r>
              <a:rPr lang="en-US"/>
              <a:t>Click icon to add picture</a:t>
            </a:r>
            <a:endParaRPr lang="en-GB"/>
          </a:p>
        </p:txBody>
      </p:sp>
      <p:sp>
        <p:nvSpPr>
          <p:cNvPr id="16" name="Picture Placeholder 8">
            <a:extLst>
              <a:ext uri="{FF2B5EF4-FFF2-40B4-BE49-F238E27FC236}">
                <a16:creationId xmlns:a16="http://schemas.microsoft.com/office/drawing/2014/main" id="{3C5F368E-895E-4D9F-A246-9829CBEB9D94}"/>
              </a:ext>
            </a:extLst>
          </p:cNvPr>
          <p:cNvSpPr>
            <a:spLocks noGrp="1"/>
          </p:cNvSpPr>
          <p:nvPr>
            <p:ph type="pic" sz="quarter" idx="20"/>
          </p:nvPr>
        </p:nvSpPr>
        <p:spPr>
          <a:xfrm>
            <a:off x="2623706" y="3440900"/>
            <a:ext cx="2281500" cy="1220400"/>
          </a:xfrm>
          <a:noFill/>
        </p:spPr>
        <p:txBody>
          <a:bodyPr/>
          <a:lstStyle>
            <a:lvl1pPr>
              <a:defRPr lang="en-GB"/>
            </a:lvl1pPr>
          </a:lstStyle>
          <a:p>
            <a:r>
              <a:rPr lang="en-US"/>
              <a:t>Click icon to add picture</a:t>
            </a:r>
            <a:endParaRPr lang="en-GB"/>
          </a:p>
        </p:txBody>
      </p:sp>
      <p:sp>
        <p:nvSpPr>
          <p:cNvPr id="17" name="Picture Placeholder 8">
            <a:extLst>
              <a:ext uri="{FF2B5EF4-FFF2-40B4-BE49-F238E27FC236}">
                <a16:creationId xmlns:a16="http://schemas.microsoft.com/office/drawing/2014/main" id="{A6655AE8-2788-4373-887E-50718448B8DB}"/>
              </a:ext>
            </a:extLst>
          </p:cNvPr>
          <p:cNvSpPr>
            <a:spLocks noGrp="1"/>
          </p:cNvSpPr>
          <p:nvPr>
            <p:ph type="pic" sz="quarter" idx="21"/>
          </p:nvPr>
        </p:nvSpPr>
        <p:spPr>
          <a:xfrm>
            <a:off x="4997182" y="3440900"/>
            <a:ext cx="2281500" cy="1220400"/>
          </a:xfrm>
          <a:noFill/>
        </p:spPr>
        <p:txBody>
          <a:bodyPr/>
          <a:lstStyle>
            <a:lvl1pPr>
              <a:defRPr lang="en-GB"/>
            </a:lvl1pPr>
          </a:lstStyle>
          <a:p>
            <a:r>
              <a:rPr lang="en-US"/>
              <a:t>Click icon to add picture</a:t>
            </a:r>
            <a:endParaRPr lang="en-GB"/>
          </a:p>
        </p:txBody>
      </p:sp>
      <p:sp>
        <p:nvSpPr>
          <p:cNvPr id="18" name="Picture Placeholder 8">
            <a:extLst>
              <a:ext uri="{FF2B5EF4-FFF2-40B4-BE49-F238E27FC236}">
                <a16:creationId xmlns:a16="http://schemas.microsoft.com/office/drawing/2014/main" id="{236CD2DE-EB49-4D15-9BF4-99300BBAF39F}"/>
              </a:ext>
            </a:extLst>
          </p:cNvPr>
          <p:cNvSpPr>
            <a:spLocks noGrp="1"/>
          </p:cNvSpPr>
          <p:nvPr>
            <p:ph type="pic" sz="quarter" idx="22"/>
          </p:nvPr>
        </p:nvSpPr>
        <p:spPr>
          <a:xfrm>
            <a:off x="7370659" y="3440900"/>
            <a:ext cx="2281500" cy="1220400"/>
          </a:xfrm>
          <a:noFill/>
        </p:spPr>
        <p:txBody>
          <a:bodyPr/>
          <a:lstStyle>
            <a:lvl1pPr>
              <a:defRPr lang="en-GB"/>
            </a:lvl1pPr>
          </a:lstStyle>
          <a:p>
            <a:r>
              <a:rPr lang="en-US"/>
              <a:t>Click icon to add picture</a:t>
            </a:r>
            <a:endParaRPr lang="en-GB"/>
          </a:p>
        </p:txBody>
      </p:sp>
      <p:sp>
        <p:nvSpPr>
          <p:cNvPr id="21" name="Picture Placeholder 8">
            <a:extLst>
              <a:ext uri="{FF2B5EF4-FFF2-40B4-BE49-F238E27FC236}">
                <a16:creationId xmlns:a16="http://schemas.microsoft.com/office/drawing/2014/main" id="{5ACA1C4C-D01E-467E-9F38-D9C47D545D59}"/>
              </a:ext>
            </a:extLst>
          </p:cNvPr>
          <p:cNvSpPr>
            <a:spLocks noGrp="1"/>
          </p:cNvSpPr>
          <p:nvPr>
            <p:ph type="pic" sz="quarter" idx="25"/>
          </p:nvPr>
        </p:nvSpPr>
        <p:spPr>
          <a:xfrm>
            <a:off x="250231" y="4784713"/>
            <a:ext cx="2281500" cy="1220400"/>
          </a:xfrm>
          <a:noFill/>
        </p:spPr>
        <p:txBody>
          <a:bodyPr/>
          <a:lstStyle>
            <a:lvl1pPr>
              <a:defRPr lang="en-GB"/>
            </a:lvl1pPr>
          </a:lstStyle>
          <a:p>
            <a:r>
              <a:rPr lang="en-US"/>
              <a:t>Click icon to add picture</a:t>
            </a:r>
            <a:endParaRPr lang="en-GB"/>
          </a:p>
        </p:txBody>
      </p:sp>
      <p:sp>
        <p:nvSpPr>
          <p:cNvPr id="22" name="Picture Placeholder 8">
            <a:extLst>
              <a:ext uri="{FF2B5EF4-FFF2-40B4-BE49-F238E27FC236}">
                <a16:creationId xmlns:a16="http://schemas.microsoft.com/office/drawing/2014/main" id="{09228107-2316-40C3-BEF0-7B3FE8EBFF55}"/>
              </a:ext>
            </a:extLst>
          </p:cNvPr>
          <p:cNvSpPr>
            <a:spLocks noGrp="1"/>
          </p:cNvSpPr>
          <p:nvPr>
            <p:ph type="pic" sz="quarter" idx="26"/>
          </p:nvPr>
        </p:nvSpPr>
        <p:spPr>
          <a:xfrm>
            <a:off x="2623706" y="4784713"/>
            <a:ext cx="2281500" cy="1220400"/>
          </a:xfrm>
          <a:noFill/>
        </p:spPr>
        <p:txBody>
          <a:bodyPr/>
          <a:lstStyle>
            <a:lvl1pPr>
              <a:defRPr lang="en-GB"/>
            </a:lvl1pPr>
          </a:lstStyle>
          <a:p>
            <a:r>
              <a:rPr lang="en-US"/>
              <a:t>Click icon to add picture</a:t>
            </a:r>
            <a:endParaRPr lang="en-GB"/>
          </a:p>
        </p:txBody>
      </p:sp>
      <p:sp>
        <p:nvSpPr>
          <p:cNvPr id="23" name="Picture Placeholder 8">
            <a:extLst>
              <a:ext uri="{FF2B5EF4-FFF2-40B4-BE49-F238E27FC236}">
                <a16:creationId xmlns:a16="http://schemas.microsoft.com/office/drawing/2014/main" id="{638D1C5E-B8D0-495F-A44B-9A194D1A8F10}"/>
              </a:ext>
            </a:extLst>
          </p:cNvPr>
          <p:cNvSpPr>
            <a:spLocks noGrp="1"/>
          </p:cNvSpPr>
          <p:nvPr>
            <p:ph type="pic" sz="quarter" idx="27"/>
          </p:nvPr>
        </p:nvSpPr>
        <p:spPr>
          <a:xfrm>
            <a:off x="4997182" y="4784713"/>
            <a:ext cx="2281500" cy="1220400"/>
          </a:xfrm>
          <a:noFill/>
        </p:spPr>
        <p:txBody>
          <a:bodyPr/>
          <a:lstStyle>
            <a:lvl1pPr>
              <a:defRPr lang="en-GB"/>
            </a:lvl1pPr>
          </a:lstStyle>
          <a:p>
            <a:r>
              <a:rPr lang="en-US"/>
              <a:t>Click icon to add picture</a:t>
            </a:r>
            <a:endParaRPr lang="en-GB"/>
          </a:p>
        </p:txBody>
      </p:sp>
      <p:sp>
        <p:nvSpPr>
          <p:cNvPr id="24" name="Picture Placeholder 8">
            <a:extLst>
              <a:ext uri="{FF2B5EF4-FFF2-40B4-BE49-F238E27FC236}">
                <a16:creationId xmlns:a16="http://schemas.microsoft.com/office/drawing/2014/main" id="{021B1375-29BE-488D-B5DC-088DEC783956}"/>
              </a:ext>
            </a:extLst>
          </p:cNvPr>
          <p:cNvSpPr>
            <a:spLocks noGrp="1"/>
          </p:cNvSpPr>
          <p:nvPr>
            <p:ph type="pic" sz="quarter" idx="28"/>
          </p:nvPr>
        </p:nvSpPr>
        <p:spPr>
          <a:xfrm>
            <a:off x="7370659" y="4784713"/>
            <a:ext cx="2281500" cy="1220400"/>
          </a:xfrm>
          <a:noFill/>
        </p:spPr>
        <p:txBody>
          <a:bodyPr/>
          <a:lstStyle>
            <a:lvl1pPr>
              <a:defRPr lang="en-GB"/>
            </a:lvl1pPr>
          </a:lstStyle>
          <a:p>
            <a:r>
              <a:rPr lang="en-US"/>
              <a:t>Click icon to add picture</a:t>
            </a:r>
            <a:endParaRPr lang="en-GB"/>
          </a:p>
        </p:txBody>
      </p:sp>
    </p:spTree>
    <p:extLst>
      <p:ext uri="{BB962C8B-B14F-4D97-AF65-F5344CB8AC3E}">
        <p14:creationId xmlns:p14="http://schemas.microsoft.com/office/powerpoint/2010/main" val="336668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31B7-A418-4AF9-A08A-8938AA6C4820}"/>
              </a:ext>
            </a:extLst>
          </p:cNvPr>
          <p:cNvSpPr>
            <a:spLocks noGrp="1"/>
          </p:cNvSpPr>
          <p:nvPr>
            <p:ph type="title"/>
          </p:nvPr>
        </p:nvSpPr>
        <p:spPr>
          <a:xfrm>
            <a:off x="253841" y="365126"/>
            <a:ext cx="9398318"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1BAD3E-5066-4A4E-9656-F21068232C79}"/>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2FA93FF-73A8-4874-A273-8A51320EDBE5}"/>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2CCEB6F-53C3-402B-9812-51D3A3A0ED74}"/>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1E13787E-9AF2-4869-BEE1-8C50DE4173CA}"/>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Picture Placeholder 8">
            <a:extLst>
              <a:ext uri="{FF2B5EF4-FFF2-40B4-BE49-F238E27FC236}">
                <a16:creationId xmlns:a16="http://schemas.microsoft.com/office/drawing/2014/main" id="{D6AD8346-DAD9-4790-97E1-0186BDA2ED92}"/>
              </a:ext>
            </a:extLst>
          </p:cNvPr>
          <p:cNvSpPr>
            <a:spLocks noGrp="1"/>
          </p:cNvSpPr>
          <p:nvPr>
            <p:ph type="pic" sz="quarter" idx="13"/>
          </p:nvPr>
        </p:nvSpPr>
        <p:spPr>
          <a:xfrm>
            <a:off x="250230"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8" name="Text Placeholder 7">
            <a:extLst>
              <a:ext uri="{FF2B5EF4-FFF2-40B4-BE49-F238E27FC236}">
                <a16:creationId xmlns:a16="http://schemas.microsoft.com/office/drawing/2014/main" id="{3A0DA791-A166-4C16-904A-B3E7518508B7}"/>
              </a:ext>
            </a:extLst>
          </p:cNvPr>
          <p:cNvSpPr>
            <a:spLocks noGrp="1"/>
          </p:cNvSpPr>
          <p:nvPr>
            <p:ph type="body" sz="quarter" idx="19" hasCustomPrompt="1"/>
          </p:nvPr>
        </p:nvSpPr>
        <p:spPr>
          <a:xfrm>
            <a:off x="250230"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52" name="Picture Placeholder 8">
            <a:extLst>
              <a:ext uri="{FF2B5EF4-FFF2-40B4-BE49-F238E27FC236}">
                <a16:creationId xmlns:a16="http://schemas.microsoft.com/office/drawing/2014/main" id="{F12D8960-1DE8-4A12-A170-2B49D93BFBBB}"/>
              </a:ext>
            </a:extLst>
          </p:cNvPr>
          <p:cNvSpPr>
            <a:spLocks noGrp="1"/>
          </p:cNvSpPr>
          <p:nvPr>
            <p:ph type="pic" sz="quarter" idx="22"/>
          </p:nvPr>
        </p:nvSpPr>
        <p:spPr>
          <a:xfrm>
            <a:off x="1885610"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56" name="Picture Placeholder 8">
            <a:extLst>
              <a:ext uri="{FF2B5EF4-FFF2-40B4-BE49-F238E27FC236}">
                <a16:creationId xmlns:a16="http://schemas.microsoft.com/office/drawing/2014/main" id="{C75E02B9-9CC2-408E-A552-E20F5387DAE6}"/>
              </a:ext>
            </a:extLst>
          </p:cNvPr>
          <p:cNvSpPr>
            <a:spLocks noGrp="1"/>
          </p:cNvSpPr>
          <p:nvPr>
            <p:ph type="pic" sz="quarter" idx="26"/>
          </p:nvPr>
        </p:nvSpPr>
        <p:spPr>
          <a:xfrm>
            <a:off x="3520990"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60" name="Picture Placeholder 8">
            <a:extLst>
              <a:ext uri="{FF2B5EF4-FFF2-40B4-BE49-F238E27FC236}">
                <a16:creationId xmlns:a16="http://schemas.microsoft.com/office/drawing/2014/main" id="{EE094B09-E137-4B8E-BA45-E5B95FE70265}"/>
              </a:ext>
            </a:extLst>
          </p:cNvPr>
          <p:cNvSpPr>
            <a:spLocks noGrp="1"/>
          </p:cNvSpPr>
          <p:nvPr>
            <p:ph type="pic" sz="quarter" idx="30"/>
          </p:nvPr>
        </p:nvSpPr>
        <p:spPr>
          <a:xfrm>
            <a:off x="5156369"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64" name="Picture Placeholder 8">
            <a:extLst>
              <a:ext uri="{FF2B5EF4-FFF2-40B4-BE49-F238E27FC236}">
                <a16:creationId xmlns:a16="http://schemas.microsoft.com/office/drawing/2014/main" id="{C7116FFD-78A4-43F3-825C-C060B3646696}"/>
              </a:ext>
            </a:extLst>
          </p:cNvPr>
          <p:cNvSpPr>
            <a:spLocks noGrp="1"/>
          </p:cNvSpPr>
          <p:nvPr>
            <p:ph type="pic" sz="quarter" idx="34"/>
          </p:nvPr>
        </p:nvSpPr>
        <p:spPr>
          <a:xfrm>
            <a:off x="6791749"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68" name="Picture Placeholder 8">
            <a:extLst>
              <a:ext uri="{FF2B5EF4-FFF2-40B4-BE49-F238E27FC236}">
                <a16:creationId xmlns:a16="http://schemas.microsoft.com/office/drawing/2014/main" id="{9D23420D-0386-434D-A690-8D67D19C08B7}"/>
              </a:ext>
            </a:extLst>
          </p:cNvPr>
          <p:cNvSpPr>
            <a:spLocks noGrp="1"/>
          </p:cNvSpPr>
          <p:nvPr>
            <p:ph type="pic" sz="quarter" idx="38"/>
          </p:nvPr>
        </p:nvSpPr>
        <p:spPr>
          <a:xfrm>
            <a:off x="8427128" y="2893066"/>
            <a:ext cx="1225031" cy="1802883"/>
          </a:xfrm>
          <a:noFill/>
          <a:ln>
            <a:solidFill>
              <a:schemeClr val="tx2"/>
            </a:solidFill>
          </a:ln>
        </p:spPr>
        <p:txBody>
          <a:bodyPr/>
          <a:lstStyle>
            <a:lvl1pPr>
              <a:defRPr lang="en-GB"/>
            </a:lvl1pPr>
          </a:lstStyle>
          <a:p>
            <a:r>
              <a:rPr lang="en-US"/>
              <a:t>Click icon to add picture</a:t>
            </a:r>
            <a:endParaRPr lang="en-GB"/>
          </a:p>
        </p:txBody>
      </p:sp>
      <p:sp>
        <p:nvSpPr>
          <p:cNvPr id="83" name="Text Placeholder 7">
            <a:extLst>
              <a:ext uri="{FF2B5EF4-FFF2-40B4-BE49-F238E27FC236}">
                <a16:creationId xmlns:a16="http://schemas.microsoft.com/office/drawing/2014/main" id="{B0FC31D8-D522-4D12-815A-2C0263F2BF52}"/>
              </a:ext>
            </a:extLst>
          </p:cNvPr>
          <p:cNvSpPr>
            <a:spLocks noGrp="1"/>
          </p:cNvSpPr>
          <p:nvPr>
            <p:ph type="body" sz="quarter" idx="50" hasCustomPrompt="1"/>
          </p:nvPr>
        </p:nvSpPr>
        <p:spPr>
          <a:xfrm>
            <a:off x="1885609"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5" name="Text Placeholder 7">
            <a:extLst>
              <a:ext uri="{FF2B5EF4-FFF2-40B4-BE49-F238E27FC236}">
                <a16:creationId xmlns:a16="http://schemas.microsoft.com/office/drawing/2014/main" id="{FB40D51D-15DC-4FF4-BFF3-054835CEE9B3}"/>
              </a:ext>
            </a:extLst>
          </p:cNvPr>
          <p:cNvSpPr>
            <a:spLocks noGrp="1"/>
          </p:cNvSpPr>
          <p:nvPr>
            <p:ph type="body" sz="quarter" idx="52" hasCustomPrompt="1"/>
          </p:nvPr>
        </p:nvSpPr>
        <p:spPr>
          <a:xfrm>
            <a:off x="3520989"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7" name="Text Placeholder 7">
            <a:extLst>
              <a:ext uri="{FF2B5EF4-FFF2-40B4-BE49-F238E27FC236}">
                <a16:creationId xmlns:a16="http://schemas.microsoft.com/office/drawing/2014/main" id="{CB34726A-AB0F-4713-B851-78F32BB01BE0}"/>
              </a:ext>
            </a:extLst>
          </p:cNvPr>
          <p:cNvSpPr>
            <a:spLocks noGrp="1"/>
          </p:cNvSpPr>
          <p:nvPr>
            <p:ph type="body" sz="quarter" idx="54" hasCustomPrompt="1"/>
          </p:nvPr>
        </p:nvSpPr>
        <p:spPr>
          <a:xfrm>
            <a:off x="5156369"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9" name="Text Placeholder 7">
            <a:extLst>
              <a:ext uri="{FF2B5EF4-FFF2-40B4-BE49-F238E27FC236}">
                <a16:creationId xmlns:a16="http://schemas.microsoft.com/office/drawing/2014/main" id="{0D7F3DD1-6111-45E9-A08F-D29788E5FD7E}"/>
              </a:ext>
            </a:extLst>
          </p:cNvPr>
          <p:cNvSpPr>
            <a:spLocks noGrp="1"/>
          </p:cNvSpPr>
          <p:nvPr>
            <p:ph type="body" sz="quarter" idx="56" hasCustomPrompt="1"/>
          </p:nvPr>
        </p:nvSpPr>
        <p:spPr>
          <a:xfrm>
            <a:off x="6791748"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91" name="Text Placeholder 7">
            <a:extLst>
              <a:ext uri="{FF2B5EF4-FFF2-40B4-BE49-F238E27FC236}">
                <a16:creationId xmlns:a16="http://schemas.microsoft.com/office/drawing/2014/main" id="{F16492D3-C3E0-4798-BF65-3CCE387F1CE0}"/>
              </a:ext>
            </a:extLst>
          </p:cNvPr>
          <p:cNvSpPr>
            <a:spLocks noGrp="1"/>
          </p:cNvSpPr>
          <p:nvPr>
            <p:ph type="body" sz="quarter" idx="58" hasCustomPrompt="1"/>
          </p:nvPr>
        </p:nvSpPr>
        <p:spPr>
          <a:xfrm>
            <a:off x="8427128" y="4857114"/>
            <a:ext cx="1225031" cy="352424"/>
          </a:xfrm>
        </p:spPr>
        <p:txBody>
          <a:bodyPr lIns="0" tIns="0" rIns="0" bIns="0">
            <a:noAutofit/>
          </a:bodyPr>
          <a:lstStyle>
            <a:lvl1pPr marL="0" indent="0" algn="l">
              <a:spcBef>
                <a:spcPts val="0"/>
              </a:spcBef>
              <a:buNone/>
              <a:defRPr sz="1050" b="0">
                <a:solidFill>
                  <a:schemeClr val="tx2"/>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0" name="Text Placeholder 9">
            <a:extLst>
              <a:ext uri="{FF2B5EF4-FFF2-40B4-BE49-F238E27FC236}">
                <a16:creationId xmlns:a16="http://schemas.microsoft.com/office/drawing/2014/main" id="{6D69645E-D17C-40A6-8886-312D5D643F24}"/>
              </a:ext>
            </a:extLst>
          </p:cNvPr>
          <p:cNvSpPr>
            <a:spLocks noGrp="1"/>
          </p:cNvSpPr>
          <p:nvPr>
            <p:ph type="body" sz="quarter" idx="59"/>
          </p:nvPr>
        </p:nvSpPr>
        <p:spPr>
          <a:xfrm>
            <a:off x="250229" y="2114551"/>
            <a:ext cx="9401672" cy="606425"/>
          </a:xfrm>
        </p:spPr>
        <p:txBody>
          <a:bodyPr/>
          <a:lstStyle>
            <a:lvl1pPr marL="0" indent="0">
              <a:buNone/>
              <a:defRPr/>
            </a:lvl1pPr>
            <a:lvl2pPr marL="177800" indent="0">
              <a:buNone/>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1134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redentials - de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81AC-82E3-44C7-8142-FC40AF5DB5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3F4C1B-4AFD-4FD5-8852-23F77C237E12}"/>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3381C48-54EE-45CF-B389-BD3980F46B4B}"/>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0CC5296-5DF6-4F4E-B9E9-3292973D46C3}"/>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EB954A65-0795-490F-A69F-D3631B655173}"/>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a:extLst>
              <a:ext uri="{FF2B5EF4-FFF2-40B4-BE49-F238E27FC236}">
                <a16:creationId xmlns:a16="http://schemas.microsoft.com/office/drawing/2014/main" id="{777A4439-8040-4976-93B1-87917EA36373}"/>
              </a:ext>
            </a:extLst>
          </p:cNvPr>
          <p:cNvSpPr>
            <a:spLocks noGrp="1"/>
          </p:cNvSpPr>
          <p:nvPr>
            <p:ph type="pic" sz="quarter" idx="13"/>
          </p:nvPr>
        </p:nvSpPr>
        <p:spPr>
          <a:xfrm>
            <a:off x="250231" y="2097088"/>
            <a:ext cx="2281500" cy="1220400"/>
          </a:xfrm>
        </p:spPr>
        <p:txBody>
          <a:bodyPr>
            <a:normAutofit/>
          </a:bodyPr>
          <a:lstStyle/>
          <a:p>
            <a:r>
              <a:rPr lang="en-US"/>
              <a:t>Click icon to add picture</a:t>
            </a:r>
            <a:endParaRPr lang="en-GB"/>
          </a:p>
        </p:txBody>
      </p:sp>
      <p:sp>
        <p:nvSpPr>
          <p:cNvPr id="13" name="Text Placeholder 12">
            <a:extLst>
              <a:ext uri="{FF2B5EF4-FFF2-40B4-BE49-F238E27FC236}">
                <a16:creationId xmlns:a16="http://schemas.microsoft.com/office/drawing/2014/main" id="{AC1559D5-A759-4FD4-9FD4-CF5E81AADF0B}"/>
              </a:ext>
            </a:extLst>
          </p:cNvPr>
          <p:cNvSpPr>
            <a:spLocks noGrp="1"/>
          </p:cNvSpPr>
          <p:nvPr>
            <p:ph type="body" sz="quarter" idx="17"/>
          </p:nvPr>
        </p:nvSpPr>
        <p:spPr>
          <a:xfrm>
            <a:off x="250229"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a:noAutofit/>
          </a:bodyPr>
          <a:lstStyle>
            <a:lvl1pPr marL="0" indent="0">
              <a:buFont typeface="Arial" panose="020B0604020202020204" pitchFamily="34" charset="0"/>
              <a:buNone/>
              <a:defRPr sz="1100" b="1"/>
            </a:lvl1pPr>
            <a:lvl2pPr marL="0" indent="0">
              <a:spcBef>
                <a:spcPts val="0"/>
              </a:spcBef>
              <a:buFont typeface="Arial" panose="020B0604020202020204" pitchFamily="34" charset="0"/>
              <a:buNone/>
              <a:tabLst>
                <a:tab pos="361950" algn="l"/>
              </a:tabLst>
              <a:defRPr sz="1100"/>
            </a:lvl2pPr>
            <a:lvl3pPr marL="180975" indent="0">
              <a:spcBef>
                <a:spcPts val="0"/>
              </a:spcBef>
              <a:buFont typeface="Arial" panose="020B0604020202020204" pitchFamily="34" charset="0"/>
              <a:buNone/>
              <a:defRPr sz="1050"/>
            </a:lvl3pPr>
            <a:lvl4pPr marL="361950" indent="0">
              <a:spcBef>
                <a:spcPts val="0"/>
              </a:spcBef>
              <a:buFont typeface="Arial" panose="020B0604020202020204" pitchFamily="34" charset="0"/>
              <a:buNone/>
              <a:defRPr sz="1000"/>
            </a:lvl4pPr>
            <a:lvl5pPr marL="542925" indent="0">
              <a:spcBef>
                <a:spcPts val="0"/>
              </a:spcBef>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7">
            <a:extLst>
              <a:ext uri="{FF2B5EF4-FFF2-40B4-BE49-F238E27FC236}">
                <a16:creationId xmlns:a16="http://schemas.microsoft.com/office/drawing/2014/main" id="{4CFEEC4D-0B49-4B41-96D3-74BD652F110B}"/>
              </a:ext>
            </a:extLst>
          </p:cNvPr>
          <p:cNvSpPr>
            <a:spLocks noGrp="1"/>
          </p:cNvSpPr>
          <p:nvPr>
            <p:ph type="pic" sz="quarter" idx="20"/>
          </p:nvPr>
        </p:nvSpPr>
        <p:spPr>
          <a:xfrm>
            <a:off x="2623706" y="2097088"/>
            <a:ext cx="2281500" cy="1220400"/>
          </a:xfrm>
        </p:spPr>
        <p:txBody>
          <a:bodyPr/>
          <a:lstStyle/>
          <a:p>
            <a:r>
              <a:rPr lang="en-US"/>
              <a:t>Click icon to add picture</a:t>
            </a:r>
            <a:endParaRPr lang="en-GB"/>
          </a:p>
        </p:txBody>
      </p:sp>
      <p:sp>
        <p:nvSpPr>
          <p:cNvPr id="19" name="Text Placeholder 12">
            <a:extLst>
              <a:ext uri="{FF2B5EF4-FFF2-40B4-BE49-F238E27FC236}">
                <a16:creationId xmlns:a16="http://schemas.microsoft.com/office/drawing/2014/main" id="{65844B0F-2F50-4CC8-A780-244A48082DE9}"/>
              </a:ext>
            </a:extLst>
          </p:cNvPr>
          <p:cNvSpPr>
            <a:spLocks noGrp="1"/>
          </p:cNvSpPr>
          <p:nvPr>
            <p:ph type="body" sz="quarter" idx="21"/>
          </p:nvPr>
        </p:nvSpPr>
        <p:spPr>
          <a:xfrm>
            <a:off x="2623705"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2" name="Picture Placeholder 7">
            <a:extLst>
              <a:ext uri="{FF2B5EF4-FFF2-40B4-BE49-F238E27FC236}">
                <a16:creationId xmlns:a16="http://schemas.microsoft.com/office/drawing/2014/main" id="{77972E02-DD21-4AAC-A9C4-053C4AD4CF3A}"/>
              </a:ext>
            </a:extLst>
          </p:cNvPr>
          <p:cNvSpPr>
            <a:spLocks noGrp="1"/>
          </p:cNvSpPr>
          <p:nvPr>
            <p:ph type="pic" sz="quarter" idx="24"/>
          </p:nvPr>
        </p:nvSpPr>
        <p:spPr>
          <a:xfrm>
            <a:off x="4997182" y="2097088"/>
            <a:ext cx="2281500" cy="1220400"/>
          </a:xfrm>
        </p:spPr>
        <p:txBody>
          <a:bodyPr/>
          <a:lstStyle/>
          <a:p>
            <a:r>
              <a:rPr lang="en-US"/>
              <a:t>Click icon to add picture</a:t>
            </a:r>
            <a:endParaRPr lang="en-GB"/>
          </a:p>
        </p:txBody>
      </p:sp>
      <p:sp>
        <p:nvSpPr>
          <p:cNvPr id="23" name="Text Placeholder 12">
            <a:extLst>
              <a:ext uri="{FF2B5EF4-FFF2-40B4-BE49-F238E27FC236}">
                <a16:creationId xmlns:a16="http://schemas.microsoft.com/office/drawing/2014/main" id="{FE00BE1F-04A3-4DDA-9E7B-F4A2EB1B9BD9}"/>
              </a:ext>
            </a:extLst>
          </p:cNvPr>
          <p:cNvSpPr>
            <a:spLocks noGrp="1"/>
          </p:cNvSpPr>
          <p:nvPr>
            <p:ph type="body" sz="quarter" idx="25"/>
          </p:nvPr>
        </p:nvSpPr>
        <p:spPr>
          <a:xfrm>
            <a:off x="4997181"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6" name="Picture Placeholder 7">
            <a:extLst>
              <a:ext uri="{FF2B5EF4-FFF2-40B4-BE49-F238E27FC236}">
                <a16:creationId xmlns:a16="http://schemas.microsoft.com/office/drawing/2014/main" id="{1478DF78-52DD-40CE-A815-346041CE4A2E}"/>
              </a:ext>
            </a:extLst>
          </p:cNvPr>
          <p:cNvSpPr>
            <a:spLocks noGrp="1"/>
          </p:cNvSpPr>
          <p:nvPr>
            <p:ph type="pic" sz="quarter" idx="28"/>
          </p:nvPr>
        </p:nvSpPr>
        <p:spPr>
          <a:xfrm>
            <a:off x="7370659" y="2097088"/>
            <a:ext cx="2281500" cy="1220400"/>
          </a:xfrm>
        </p:spPr>
        <p:txBody>
          <a:bodyPr/>
          <a:lstStyle/>
          <a:p>
            <a:r>
              <a:rPr lang="en-US"/>
              <a:t>Click icon to add picture</a:t>
            </a:r>
            <a:endParaRPr lang="en-GB"/>
          </a:p>
        </p:txBody>
      </p:sp>
      <p:sp>
        <p:nvSpPr>
          <p:cNvPr id="27" name="Text Placeholder 12">
            <a:extLst>
              <a:ext uri="{FF2B5EF4-FFF2-40B4-BE49-F238E27FC236}">
                <a16:creationId xmlns:a16="http://schemas.microsoft.com/office/drawing/2014/main" id="{A4F29338-0022-4D90-9E80-8C6B0D1C3D0E}"/>
              </a:ext>
            </a:extLst>
          </p:cNvPr>
          <p:cNvSpPr>
            <a:spLocks noGrp="1"/>
          </p:cNvSpPr>
          <p:nvPr>
            <p:ph type="body" sz="quarter" idx="29"/>
          </p:nvPr>
        </p:nvSpPr>
        <p:spPr>
          <a:xfrm>
            <a:off x="7370657"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Tree>
    <p:extLst>
      <p:ext uri="{BB962C8B-B14F-4D97-AF65-F5344CB8AC3E}">
        <p14:creationId xmlns:p14="http://schemas.microsoft.com/office/powerpoint/2010/main" val="31458914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os -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81AC-82E3-44C7-8142-FC40AF5DB5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3F4C1B-4AFD-4FD5-8852-23F77C237E12}"/>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3381C48-54EE-45CF-B389-BD3980F46B4B}"/>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0CC5296-5DF6-4F4E-B9E9-3292973D46C3}"/>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EB954A65-0795-490F-A69F-D3631B655173}"/>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a:extLst>
              <a:ext uri="{FF2B5EF4-FFF2-40B4-BE49-F238E27FC236}">
                <a16:creationId xmlns:a16="http://schemas.microsoft.com/office/drawing/2014/main" id="{777A4439-8040-4976-93B1-87917EA36373}"/>
              </a:ext>
            </a:extLst>
          </p:cNvPr>
          <p:cNvSpPr>
            <a:spLocks noGrp="1"/>
          </p:cNvSpPr>
          <p:nvPr>
            <p:ph type="pic" sz="quarter" idx="13"/>
          </p:nvPr>
        </p:nvSpPr>
        <p:spPr>
          <a:xfrm>
            <a:off x="250231" y="2097088"/>
            <a:ext cx="2281500" cy="1220400"/>
          </a:xfrm>
        </p:spPr>
        <p:txBody>
          <a:bodyPr>
            <a:normAutofit/>
          </a:bodyPr>
          <a:lstStyle/>
          <a:p>
            <a:r>
              <a:rPr lang="en-US"/>
              <a:t>Click icon to add picture</a:t>
            </a:r>
            <a:endParaRPr lang="en-GB"/>
          </a:p>
        </p:txBody>
      </p:sp>
      <p:sp>
        <p:nvSpPr>
          <p:cNvPr id="13" name="Text Placeholder 12">
            <a:extLst>
              <a:ext uri="{FF2B5EF4-FFF2-40B4-BE49-F238E27FC236}">
                <a16:creationId xmlns:a16="http://schemas.microsoft.com/office/drawing/2014/main" id="{AC1559D5-A759-4FD4-9FD4-CF5E81AADF0B}"/>
              </a:ext>
            </a:extLst>
          </p:cNvPr>
          <p:cNvSpPr>
            <a:spLocks noGrp="1"/>
          </p:cNvSpPr>
          <p:nvPr>
            <p:ph type="body" sz="quarter" idx="17"/>
          </p:nvPr>
        </p:nvSpPr>
        <p:spPr>
          <a:xfrm>
            <a:off x="250229"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a:noAutofit/>
          </a:bodyPr>
          <a:lstStyle>
            <a:lvl1pPr marL="0" indent="0">
              <a:buFont typeface="Arial" panose="020B0604020202020204" pitchFamily="34" charset="0"/>
              <a:buNone/>
              <a:defRPr sz="1100" b="1"/>
            </a:lvl1pPr>
            <a:lvl2pPr marL="0" indent="0">
              <a:spcBef>
                <a:spcPts val="0"/>
              </a:spcBef>
              <a:buFont typeface="Arial" panose="020B0604020202020204" pitchFamily="34" charset="0"/>
              <a:buNone/>
              <a:tabLst>
                <a:tab pos="361950" algn="l"/>
              </a:tabLst>
              <a:defRPr sz="1100"/>
            </a:lvl2pPr>
            <a:lvl3pPr marL="180975" indent="0">
              <a:spcBef>
                <a:spcPts val="0"/>
              </a:spcBef>
              <a:buFont typeface="Arial" panose="020B0604020202020204" pitchFamily="34" charset="0"/>
              <a:buNone/>
              <a:defRPr sz="1050"/>
            </a:lvl3pPr>
            <a:lvl4pPr marL="361950" indent="0">
              <a:spcBef>
                <a:spcPts val="0"/>
              </a:spcBef>
              <a:buFont typeface="Arial" panose="020B0604020202020204" pitchFamily="34" charset="0"/>
              <a:buNone/>
              <a:defRPr sz="1000"/>
            </a:lvl4pPr>
            <a:lvl5pPr marL="542925" indent="0">
              <a:spcBef>
                <a:spcPts val="0"/>
              </a:spcBef>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7">
            <a:extLst>
              <a:ext uri="{FF2B5EF4-FFF2-40B4-BE49-F238E27FC236}">
                <a16:creationId xmlns:a16="http://schemas.microsoft.com/office/drawing/2014/main" id="{4CFEEC4D-0B49-4B41-96D3-74BD652F110B}"/>
              </a:ext>
            </a:extLst>
          </p:cNvPr>
          <p:cNvSpPr>
            <a:spLocks noGrp="1"/>
          </p:cNvSpPr>
          <p:nvPr>
            <p:ph type="pic" sz="quarter" idx="20"/>
          </p:nvPr>
        </p:nvSpPr>
        <p:spPr>
          <a:xfrm>
            <a:off x="2623706" y="2097088"/>
            <a:ext cx="2281500" cy="1220400"/>
          </a:xfrm>
        </p:spPr>
        <p:txBody>
          <a:bodyPr/>
          <a:lstStyle/>
          <a:p>
            <a:r>
              <a:rPr lang="en-US"/>
              <a:t>Click icon to add picture</a:t>
            </a:r>
            <a:endParaRPr lang="en-GB"/>
          </a:p>
        </p:txBody>
      </p:sp>
      <p:sp>
        <p:nvSpPr>
          <p:cNvPr id="19" name="Text Placeholder 12">
            <a:extLst>
              <a:ext uri="{FF2B5EF4-FFF2-40B4-BE49-F238E27FC236}">
                <a16:creationId xmlns:a16="http://schemas.microsoft.com/office/drawing/2014/main" id="{65844B0F-2F50-4CC8-A780-244A48082DE9}"/>
              </a:ext>
            </a:extLst>
          </p:cNvPr>
          <p:cNvSpPr>
            <a:spLocks noGrp="1"/>
          </p:cNvSpPr>
          <p:nvPr>
            <p:ph type="body" sz="quarter" idx="21"/>
          </p:nvPr>
        </p:nvSpPr>
        <p:spPr>
          <a:xfrm>
            <a:off x="2623705"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2" name="Picture Placeholder 7">
            <a:extLst>
              <a:ext uri="{FF2B5EF4-FFF2-40B4-BE49-F238E27FC236}">
                <a16:creationId xmlns:a16="http://schemas.microsoft.com/office/drawing/2014/main" id="{77972E02-DD21-4AAC-A9C4-053C4AD4CF3A}"/>
              </a:ext>
            </a:extLst>
          </p:cNvPr>
          <p:cNvSpPr>
            <a:spLocks noGrp="1"/>
          </p:cNvSpPr>
          <p:nvPr>
            <p:ph type="pic" sz="quarter" idx="24"/>
          </p:nvPr>
        </p:nvSpPr>
        <p:spPr>
          <a:xfrm>
            <a:off x="4997182" y="2097088"/>
            <a:ext cx="2281500" cy="1220400"/>
          </a:xfrm>
        </p:spPr>
        <p:txBody>
          <a:bodyPr/>
          <a:lstStyle/>
          <a:p>
            <a:r>
              <a:rPr lang="en-US"/>
              <a:t>Click icon to add picture</a:t>
            </a:r>
            <a:endParaRPr lang="en-GB"/>
          </a:p>
        </p:txBody>
      </p:sp>
      <p:sp>
        <p:nvSpPr>
          <p:cNvPr id="23" name="Text Placeholder 12">
            <a:extLst>
              <a:ext uri="{FF2B5EF4-FFF2-40B4-BE49-F238E27FC236}">
                <a16:creationId xmlns:a16="http://schemas.microsoft.com/office/drawing/2014/main" id="{FE00BE1F-04A3-4DDA-9E7B-F4A2EB1B9BD9}"/>
              </a:ext>
            </a:extLst>
          </p:cNvPr>
          <p:cNvSpPr>
            <a:spLocks noGrp="1"/>
          </p:cNvSpPr>
          <p:nvPr>
            <p:ph type="body" sz="quarter" idx="25"/>
          </p:nvPr>
        </p:nvSpPr>
        <p:spPr>
          <a:xfrm>
            <a:off x="4997181"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
        <p:nvSpPr>
          <p:cNvPr id="26" name="Picture Placeholder 7">
            <a:extLst>
              <a:ext uri="{FF2B5EF4-FFF2-40B4-BE49-F238E27FC236}">
                <a16:creationId xmlns:a16="http://schemas.microsoft.com/office/drawing/2014/main" id="{1478DF78-52DD-40CE-A815-346041CE4A2E}"/>
              </a:ext>
            </a:extLst>
          </p:cNvPr>
          <p:cNvSpPr>
            <a:spLocks noGrp="1"/>
          </p:cNvSpPr>
          <p:nvPr>
            <p:ph type="pic" sz="quarter" idx="28"/>
          </p:nvPr>
        </p:nvSpPr>
        <p:spPr>
          <a:xfrm>
            <a:off x="7370659" y="2097088"/>
            <a:ext cx="2281500" cy="1220400"/>
          </a:xfrm>
        </p:spPr>
        <p:txBody>
          <a:bodyPr/>
          <a:lstStyle/>
          <a:p>
            <a:r>
              <a:rPr lang="en-US"/>
              <a:t>Click icon to add picture</a:t>
            </a:r>
            <a:endParaRPr lang="en-GB"/>
          </a:p>
        </p:txBody>
      </p:sp>
      <p:sp>
        <p:nvSpPr>
          <p:cNvPr id="27" name="Text Placeholder 12">
            <a:extLst>
              <a:ext uri="{FF2B5EF4-FFF2-40B4-BE49-F238E27FC236}">
                <a16:creationId xmlns:a16="http://schemas.microsoft.com/office/drawing/2014/main" id="{A4F29338-0022-4D90-9E80-8C6B0D1C3D0E}"/>
              </a:ext>
            </a:extLst>
          </p:cNvPr>
          <p:cNvSpPr>
            <a:spLocks noGrp="1"/>
          </p:cNvSpPr>
          <p:nvPr>
            <p:ph type="body" sz="quarter" idx="29"/>
          </p:nvPr>
        </p:nvSpPr>
        <p:spPr>
          <a:xfrm>
            <a:off x="7370657" y="3456000"/>
            <a:ext cx="2281500"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Tree>
    <p:extLst>
      <p:ext uri="{BB962C8B-B14F-4D97-AF65-F5344CB8AC3E}">
        <p14:creationId xmlns:p14="http://schemas.microsoft.com/office/powerpoint/2010/main" val="68298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AC6272-DA49-4077-845F-1A17799A3808}"/>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DF902B9A-CAA7-4DBB-B12E-F3CFD78881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1B4880-66A8-418F-A4EA-E5D773DE1F65}"/>
              </a:ext>
            </a:extLst>
          </p:cNvPr>
          <p:cNvSpPr>
            <a:spLocks noGrp="1"/>
          </p:cNvSpPr>
          <p:nvPr>
            <p:ph type="sldNum" sz="quarter" idx="12"/>
          </p:nvPr>
        </p:nvSpPr>
        <p:spPr/>
        <p:txBody>
          <a:bodyPr/>
          <a:lstStyle>
            <a:lvl1pPr>
              <a:defRPr sz="1000"/>
            </a:lvl1pPr>
          </a:lstStyle>
          <a:p>
            <a:fld id="{633758F2-4398-4592-A0DE-9A6421C9464F}" type="slidenum">
              <a:rPr lang="en-GB" smtClean="0"/>
              <a:pPr/>
              <a:t>‹#›</a:t>
            </a:fld>
            <a:endParaRPr lang="en-GB"/>
          </a:p>
        </p:txBody>
      </p:sp>
    </p:spTree>
    <p:extLst>
      <p:ext uri="{BB962C8B-B14F-4D97-AF65-F5344CB8AC3E}">
        <p14:creationId xmlns:p14="http://schemas.microsoft.com/office/powerpoint/2010/main" val="23979716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os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81AC-82E3-44C7-8142-FC40AF5DB5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3F4C1B-4AFD-4FD5-8852-23F77C237E12}"/>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83381C48-54EE-45CF-B389-BD3980F46B4B}"/>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0CC5296-5DF6-4F4E-B9E9-3292973D46C3}"/>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6" name="Rectangle 5">
            <a:extLst>
              <a:ext uri="{FF2B5EF4-FFF2-40B4-BE49-F238E27FC236}">
                <a16:creationId xmlns:a16="http://schemas.microsoft.com/office/drawing/2014/main" id="{EB954A65-0795-490F-A69F-D3631B655173}"/>
              </a:ext>
            </a:extLst>
          </p:cNvPr>
          <p:cNvSpPr/>
          <p:nvPr userDrawn="1"/>
        </p:nvSpPr>
        <p:spPr>
          <a:xfrm>
            <a:off x="0" y="771525"/>
            <a:ext cx="250296" cy="4762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a:extLst>
              <a:ext uri="{FF2B5EF4-FFF2-40B4-BE49-F238E27FC236}">
                <a16:creationId xmlns:a16="http://schemas.microsoft.com/office/drawing/2014/main" id="{777A4439-8040-4976-93B1-87917EA36373}"/>
              </a:ext>
            </a:extLst>
          </p:cNvPr>
          <p:cNvSpPr>
            <a:spLocks noGrp="1"/>
          </p:cNvSpPr>
          <p:nvPr>
            <p:ph type="pic" sz="quarter" idx="13"/>
          </p:nvPr>
        </p:nvSpPr>
        <p:spPr>
          <a:xfrm>
            <a:off x="250231" y="2097088"/>
            <a:ext cx="2281500" cy="1220400"/>
          </a:xfrm>
        </p:spPr>
        <p:txBody>
          <a:bodyPr>
            <a:normAutofit/>
          </a:bodyPr>
          <a:lstStyle/>
          <a:p>
            <a:r>
              <a:rPr lang="en-US"/>
              <a:t>Click icon to add picture</a:t>
            </a:r>
            <a:endParaRPr lang="en-GB"/>
          </a:p>
        </p:txBody>
      </p:sp>
      <p:sp>
        <p:nvSpPr>
          <p:cNvPr id="13" name="Text Placeholder 12">
            <a:extLst>
              <a:ext uri="{FF2B5EF4-FFF2-40B4-BE49-F238E27FC236}">
                <a16:creationId xmlns:a16="http://schemas.microsoft.com/office/drawing/2014/main" id="{AC1559D5-A759-4FD4-9FD4-CF5E81AADF0B}"/>
              </a:ext>
            </a:extLst>
          </p:cNvPr>
          <p:cNvSpPr>
            <a:spLocks noGrp="1"/>
          </p:cNvSpPr>
          <p:nvPr>
            <p:ph type="body" sz="quarter" idx="17"/>
          </p:nvPr>
        </p:nvSpPr>
        <p:spPr>
          <a:xfrm>
            <a:off x="250229" y="3456000"/>
            <a:ext cx="4654978" cy="2520000"/>
          </a:xfrm>
          <a:blipFill>
            <a:blip r:embed="rId2"/>
            <a:stretch>
              <a:fillRect/>
            </a:stretch>
          </a:blipFill>
          <a:ln>
            <a:noFill/>
          </a:ln>
          <a:effectLst>
            <a:outerShdw blurRad="50800" dist="38100" dir="2700000" algn="tl" rotWithShape="0">
              <a:prstClr val="black">
                <a:alpha val="40000"/>
              </a:prstClr>
            </a:outerShdw>
          </a:effectLst>
        </p:spPr>
        <p:txBody>
          <a:bodyPr>
            <a:noAutofit/>
          </a:bodyPr>
          <a:lstStyle>
            <a:lvl1pPr marL="0" indent="0">
              <a:buFont typeface="Arial" panose="020B0604020202020204" pitchFamily="34" charset="0"/>
              <a:buNone/>
              <a:defRPr sz="1100" b="1"/>
            </a:lvl1pPr>
            <a:lvl2pPr marL="0" indent="0">
              <a:spcBef>
                <a:spcPts val="0"/>
              </a:spcBef>
              <a:buFont typeface="Arial" panose="020B0604020202020204" pitchFamily="34" charset="0"/>
              <a:buNone/>
              <a:tabLst>
                <a:tab pos="361950" algn="l"/>
              </a:tabLst>
              <a:defRPr sz="1100"/>
            </a:lvl2pPr>
            <a:lvl3pPr marL="180975" indent="0">
              <a:spcBef>
                <a:spcPts val="0"/>
              </a:spcBef>
              <a:buFont typeface="Arial" panose="020B0604020202020204" pitchFamily="34" charset="0"/>
              <a:buNone/>
              <a:defRPr sz="1050"/>
            </a:lvl3pPr>
            <a:lvl4pPr marL="361950" indent="0">
              <a:spcBef>
                <a:spcPts val="0"/>
              </a:spcBef>
              <a:buFont typeface="Arial" panose="020B0604020202020204" pitchFamily="34" charset="0"/>
              <a:buNone/>
              <a:defRPr sz="1000"/>
            </a:lvl4pPr>
            <a:lvl5pPr marL="542925" indent="0">
              <a:spcBef>
                <a:spcPts val="0"/>
              </a:spcBef>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7">
            <a:extLst>
              <a:ext uri="{FF2B5EF4-FFF2-40B4-BE49-F238E27FC236}">
                <a16:creationId xmlns:a16="http://schemas.microsoft.com/office/drawing/2014/main" id="{77972E02-DD21-4AAC-A9C4-053C4AD4CF3A}"/>
              </a:ext>
            </a:extLst>
          </p:cNvPr>
          <p:cNvSpPr>
            <a:spLocks noGrp="1"/>
          </p:cNvSpPr>
          <p:nvPr>
            <p:ph type="pic" sz="quarter" idx="24"/>
          </p:nvPr>
        </p:nvSpPr>
        <p:spPr>
          <a:xfrm>
            <a:off x="4997182" y="2097088"/>
            <a:ext cx="2281500" cy="1220400"/>
          </a:xfrm>
        </p:spPr>
        <p:txBody>
          <a:bodyPr/>
          <a:lstStyle/>
          <a:p>
            <a:r>
              <a:rPr lang="en-US"/>
              <a:t>Click icon to add picture</a:t>
            </a:r>
            <a:endParaRPr lang="en-GB"/>
          </a:p>
        </p:txBody>
      </p:sp>
      <p:sp>
        <p:nvSpPr>
          <p:cNvPr id="23" name="Text Placeholder 12">
            <a:extLst>
              <a:ext uri="{FF2B5EF4-FFF2-40B4-BE49-F238E27FC236}">
                <a16:creationId xmlns:a16="http://schemas.microsoft.com/office/drawing/2014/main" id="{FE00BE1F-04A3-4DDA-9E7B-F4A2EB1B9BD9}"/>
              </a:ext>
            </a:extLst>
          </p:cNvPr>
          <p:cNvSpPr>
            <a:spLocks noGrp="1"/>
          </p:cNvSpPr>
          <p:nvPr>
            <p:ph type="body" sz="quarter" idx="25"/>
          </p:nvPr>
        </p:nvSpPr>
        <p:spPr>
          <a:xfrm>
            <a:off x="4997181" y="3456000"/>
            <a:ext cx="4654978" cy="2520000"/>
          </a:xfrm>
          <a:blipFill>
            <a:blip r:embed="rId2"/>
            <a:stretch>
              <a:fillRect/>
            </a:stretch>
          </a:blipFill>
          <a:ln>
            <a:no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buNone/>
              <a:defRPr lang="en-US" sz="1100" b="1" smtClean="0"/>
            </a:lvl1pPr>
            <a:lvl2pPr marL="0" indent="0">
              <a:buNone/>
              <a:defRPr lang="en-US" sz="1100" smtClean="0"/>
            </a:lvl2pPr>
            <a:lvl3pPr marL="180975" indent="0">
              <a:buNone/>
              <a:defRPr lang="en-US" sz="1050" smtClean="0"/>
            </a:lvl3pPr>
            <a:lvl4pPr marL="361950" indent="0">
              <a:buNone/>
              <a:defRPr lang="en-US" sz="1000" smtClean="0"/>
            </a:lvl4pPr>
            <a:lvl5pPr marL="542925" indent="0">
              <a:buNone/>
              <a:defRPr lang="en-GB" sz="1000"/>
            </a:lvl5pPr>
          </a:lstStyle>
          <a:p>
            <a:pPr marL="177800" lvl="0" indent="-177800"/>
            <a:r>
              <a:rPr lang="en-US"/>
              <a:t>Click to edit Master text styles</a:t>
            </a:r>
          </a:p>
          <a:p>
            <a:pPr marL="177800" lvl="1" indent="-177800"/>
            <a:r>
              <a:rPr lang="en-US"/>
              <a:t>Second level</a:t>
            </a:r>
          </a:p>
          <a:p>
            <a:pPr marL="177800" lvl="2" indent="-177800"/>
            <a:r>
              <a:rPr lang="en-US"/>
              <a:t>Third level</a:t>
            </a:r>
          </a:p>
          <a:p>
            <a:pPr marL="177800" lvl="3" indent="-177800"/>
            <a:r>
              <a:rPr lang="en-US"/>
              <a:t>Fourth level</a:t>
            </a:r>
          </a:p>
          <a:p>
            <a:pPr marL="177800" lvl="4" indent="-177800"/>
            <a:r>
              <a:rPr lang="en-US"/>
              <a:t>Fifth level</a:t>
            </a:r>
            <a:endParaRPr lang="en-GB"/>
          </a:p>
        </p:txBody>
      </p:sp>
    </p:spTree>
    <p:extLst>
      <p:ext uri="{BB962C8B-B14F-4D97-AF65-F5344CB8AC3E}">
        <p14:creationId xmlns:p14="http://schemas.microsoft.com/office/powerpoint/2010/main" val="3873554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ingle contact no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F7597A-55B1-405E-A0DE-3BC203B92BCF}"/>
              </a:ext>
            </a:extLst>
          </p:cNvPr>
          <p:cNvSpPr/>
          <p:nvPr userDrawn="1"/>
        </p:nvSpPr>
        <p:spPr>
          <a:xfrm>
            <a:off x="4875609" y="0"/>
            <a:ext cx="503039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a:extLst>
              <a:ext uri="{FF2B5EF4-FFF2-40B4-BE49-F238E27FC236}">
                <a16:creationId xmlns:a16="http://schemas.microsoft.com/office/drawing/2014/main" id="{A62629E3-7BBC-46FF-9948-FC8F13C227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862" y="5532792"/>
            <a:ext cx="292500" cy="360000"/>
          </a:xfrm>
          <a:prstGeom prst="rect">
            <a:avLst/>
          </a:prstGeom>
        </p:spPr>
      </p:pic>
      <p:pic>
        <p:nvPicPr>
          <p:cNvPr id="16" name="Picture 15">
            <a:extLst>
              <a:ext uri="{FF2B5EF4-FFF2-40B4-BE49-F238E27FC236}">
                <a16:creationId xmlns:a16="http://schemas.microsoft.com/office/drawing/2014/main" id="{D520D34A-44E6-48A4-92C6-5202A26A81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16145" y="5532792"/>
            <a:ext cx="292500" cy="360000"/>
          </a:xfrm>
          <a:prstGeom prst="rect">
            <a:avLst/>
          </a:prstGeom>
        </p:spPr>
      </p:pic>
      <p:pic>
        <p:nvPicPr>
          <p:cNvPr id="18" name="Picture 17">
            <a:extLst>
              <a:ext uri="{FF2B5EF4-FFF2-40B4-BE49-F238E27FC236}">
                <a16:creationId xmlns:a16="http://schemas.microsoft.com/office/drawing/2014/main" id="{14E75895-B7B4-40D5-969B-3698B040DB8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90474" y="5532792"/>
            <a:ext cx="291117" cy="358298"/>
          </a:xfrm>
          <a:prstGeom prst="rect">
            <a:avLst/>
          </a:prstGeom>
        </p:spPr>
      </p:pic>
      <p:sp>
        <p:nvSpPr>
          <p:cNvPr id="20" name="Text Placeholder 8">
            <a:extLst>
              <a:ext uri="{FF2B5EF4-FFF2-40B4-BE49-F238E27FC236}">
                <a16:creationId xmlns:a16="http://schemas.microsoft.com/office/drawing/2014/main" id="{7F755445-86AD-4F12-BDBA-0EDD97927DD2}"/>
              </a:ext>
            </a:extLst>
          </p:cNvPr>
          <p:cNvSpPr>
            <a:spLocks noGrp="1"/>
          </p:cNvSpPr>
          <p:nvPr userDrawn="1">
            <p:ph type="body" sz="quarter" idx="12" hasCustomPrompt="1"/>
          </p:nvPr>
        </p:nvSpPr>
        <p:spPr>
          <a:xfrm>
            <a:off x="5470488" y="1752667"/>
            <a:ext cx="3948210" cy="1187309"/>
          </a:xfrm>
        </p:spPr>
        <p:txBody>
          <a:bodyPr>
            <a:noAutofit/>
          </a:bodyPr>
          <a:lstStyle>
            <a:lvl1pPr marL="0" indent="0">
              <a:buNone/>
              <a:defRPr sz="1600" b="1">
                <a:solidFill>
                  <a:schemeClr val="tx1"/>
                </a:solidFill>
              </a:defRPr>
            </a:lvl1pPr>
            <a:lvl2pPr marL="177800" indent="-177800">
              <a:spcBef>
                <a:spcPts val="0"/>
              </a:spcBef>
              <a:buNone/>
              <a:defRPr sz="1400"/>
            </a:lvl2pPr>
            <a:lvl3pPr marL="177800" indent="-177800">
              <a:spcBef>
                <a:spcPts val="0"/>
              </a:spcBef>
              <a:buNone/>
              <a:defRPr sz="1200"/>
            </a:lvl3pPr>
            <a:lvl4pPr marL="177800" indent="-177800">
              <a:spcBef>
                <a:spcPts val="0"/>
              </a:spcBef>
              <a:buNone/>
              <a:defRPr sz="1100"/>
            </a:lvl4pPr>
            <a:lvl5pPr marL="177800" indent="-177800">
              <a:spcBef>
                <a:spcPts val="0"/>
              </a:spcBef>
              <a:buNone/>
              <a:defRPr sz="1100"/>
            </a:lvl5pPr>
          </a:lstStyle>
          <a:p>
            <a:pPr lvl="0"/>
            <a:r>
              <a:rPr lang="en-US"/>
              <a:t>Click to add contacts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Box 23">
            <a:extLst>
              <a:ext uri="{FF2B5EF4-FFF2-40B4-BE49-F238E27FC236}">
                <a16:creationId xmlns:a16="http://schemas.microsoft.com/office/drawing/2014/main" id="{7E1D3F56-781E-4D4A-A906-223A051E4130}"/>
              </a:ext>
            </a:extLst>
          </p:cNvPr>
          <p:cNvSpPr txBox="1"/>
          <p:nvPr userDrawn="1"/>
        </p:nvSpPr>
        <p:spPr>
          <a:xfrm>
            <a:off x="5470228" y="665453"/>
            <a:ext cx="3948470" cy="1325562"/>
          </a:xfrm>
          <a:prstGeom prst="rect">
            <a:avLst/>
          </a:prstGeom>
          <a:noFill/>
        </p:spPr>
        <p:txBody>
          <a:bodyPr wrap="square" rtlCol="0" anchor="ctr">
            <a:noAutofit/>
          </a:bodyPr>
          <a:lstStyle/>
          <a:p>
            <a:r>
              <a:rPr lang="en-GB" sz="3600" b="0">
                <a:solidFill>
                  <a:schemeClr val="accent3"/>
                </a:solidFill>
              </a:rPr>
              <a:t>CONTACT</a:t>
            </a:r>
          </a:p>
        </p:txBody>
      </p:sp>
      <p:pic>
        <p:nvPicPr>
          <p:cNvPr id="26" name="Picture 25">
            <a:extLst>
              <a:ext uri="{FF2B5EF4-FFF2-40B4-BE49-F238E27FC236}">
                <a16:creationId xmlns:a16="http://schemas.microsoft.com/office/drawing/2014/main" id="{F0319775-3C23-42CA-8BBC-9FFF1976D3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81193" y="2744342"/>
            <a:ext cx="173355" cy="1350267"/>
          </a:xfrm>
          <a:prstGeom prst="rect">
            <a:avLst/>
          </a:prstGeom>
        </p:spPr>
      </p:pic>
      <p:pic>
        <p:nvPicPr>
          <p:cNvPr id="15" name="Picture 14">
            <a:extLst>
              <a:ext uri="{FF2B5EF4-FFF2-40B4-BE49-F238E27FC236}">
                <a16:creationId xmlns:a16="http://schemas.microsoft.com/office/drawing/2014/main" id="{89F884A9-45C0-4A15-8D76-0253CB7418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82731" y="6410670"/>
            <a:ext cx="1369428" cy="256482"/>
          </a:xfrm>
          <a:prstGeom prst="rect">
            <a:avLst/>
          </a:prstGeom>
        </p:spPr>
      </p:pic>
      <p:sp>
        <p:nvSpPr>
          <p:cNvPr id="3" name="Text Placeholder 2">
            <a:extLst>
              <a:ext uri="{FF2B5EF4-FFF2-40B4-BE49-F238E27FC236}">
                <a16:creationId xmlns:a16="http://schemas.microsoft.com/office/drawing/2014/main" id="{CFFDE0CC-366B-4ACE-9297-72A14A4DA217}"/>
              </a:ext>
            </a:extLst>
          </p:cNvPr>
          <p:cNvSpPr>
            <a:spLocks noGrp="1"/>
          </p:cNvSpPr>
          <p:nvPr userDrawn="1">
            <p:ph type="body" sz="quarter" idx="15" hasCustomPrompt="1"/>
          </p:nvPr>
        </p:nvSpPr>
        <p:spPr>
          <a:xfrm>
            <a:off x="5470228" y="4512750"/>
            <a:ext cx="3948211" cy="876300"/>
          </a:xfrm>
        </p:spPr>
        <p:txBody>
          <a:bodyPr/>
          <a:lstStyle>
            <a:lvl1pPr marL="0" indent="0">
              <a:buNone/>
              <a:defRPr lang="en-GB" sz="1000" kern="1200">
                <a:solidFill>
                  <a:schemeClr val="tx1"/>
                </a:solidFill>
                <a:latin typeface="+mn-lt"/>
                <a:ea typeface="+mn-ea"/>
                <a:cs typeface="+mn-cs"/>
              </a:defRPr>
            </a:lvl1pPr>
          </a:lstStyle>
          <a:p>
            <a:pPr marL="0" lvl="0" algn="l" defTabSz="914400" rtl="0" eaLnBrk="1" latinLnBrk="0" hangingPunct="1">
              <a:spcAft>
                <a:spcPts val="600"/>
              </a:spcAft>
            </a:pPr>
            <a:r>
              <a:rPr lang="en-US"/>
              <a:t>Click to add address</a:t>
            </a:r>
          </a:p>
        </p:txBody>
      </p:sp>
      <p:sp>
        <p:nvSpPr>
          <p:cNvPr id="19" name="Text Placeholder 8">
            <a:extLst>
              <a:ext uri="{FF2B5EF4-FFF2-40B4-BE49-F238E27FC236}">
                <a16:creationId xmlns:a16="http://schemas.microsoft.com/office/drawing/2014/main" id="{5E4AE162-1ED7-4F7C-ABAA-A1A7C0903040}"/>
              </a:ext>
            </a:extLst>
          </p:cNvPr>
          <p:cNvSpPr>
            <a:spLocks noGrp="1"/>
          </p:cNvSpPr>
          <p:nvPr userDrawn="1">
            <p:ph type="body" sz="quarter" idx="16" hasCustomPrompt="1"/>
          </p:nvPr>
        </p:nvSpPr>
        <p:spPr>
          <a:xfrm>
            <a:off x="5470488" y="3132709"/>
            <a:ext cx="3948210" cy="1187309"/>
          </a:xfrm>
        </p:spPr>
        <p:txBody>
          <a:bodyPr>
            <a:noAutofit/>
          </a:bodyPr>
          <a:lstStyle>
            <a:lvl1pPr marL="0" indent="0">
              <a:buNone/>
              <a:defRPr sz="1600" b="1">
                <a:solidFill>
                  <a:schemeClr val="tx1"/>
                </a:solidFill>
              </a:defRPr>
            </a:lvl1pPr>
            <a:lvl2pPr marL="177800" indent="-177800">
              <a:spcBef>
                <a:spcPts val="0"/>
              </a:spcBef>
              <a:buNone/>
              <a:defRPr sz="1400"/>
            </a:lvl2pPr>
            <a:lvl3pPr marL="177800" indent="-177800">
              <a:spcBef>
                <a:spcPts val="0"/>
              </a:spcBef>
              <a:buNone/>
              <a:defRPr sz="1200"/>
            </a:lvl3pPr>
            <a:lvl4pPr marL="177800" indent="-177800">
              <a:spcBef>
                <a:spcPts val="0"/>
              </a:spcBef>
              <a:buNone/>
              <a:defRPr sz="1100"/>
            </a:lvl4pPr>
            <a:lvl5pPr marL="177800" indent="-177800">
              <a:spcBef>
                <a:spcPts val="0"/>
              </a:spcBef>
              <a:buNone/>
              <a:defRPr sz="1100"/>
            </a:lvl5pPr>
          </a:lstStyle>
          <a:p>
            <a:pPr lvl="0"/>
            <a:r>
              <a:rPr lang="en-US"/>
              <a:t>Click to add contacts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FC5070E-AF76-48C5-ADBE-288AE3424E80}"/>
              </a:ext>
            </a:extLst>
          </p:cNvPr>
          <p:cNvSpPr/>
          <p:nvPr userDrawn="1"/>
        </p:nvSpPr>
        <p:spPr>
          <a:xfrm>
            <a:off x="5459582" y="5578753"/>
            <a:ext cx="655949" cy="246221"/>
          </a:xfrm>
          <a:prstGeom prst="rect">
            <a:avLst/>
          </a:prstGeom>
        </p:spPr>
        <p:txBody>
          <a:bodyPr wrap="none">
            <a:spAutoFit/>
          </a:bodyPr>
          <a:lstStyle/>
          <a:p>
            <a:pPr lvl="0">
              <a:spcAft>
                <a:spcPts val="600"/>
              </a:spcAft>
            </a:pPr>
            <a:r>
              <a:rPr lang="en-US" sz="1000"/>
              <a:t>Follow us:</a:t>
            </a:r>
            <a:endParaRPr lang="en-GB" sz="1000"/>
          </a:p>
        </p:txBody>
      </p:sp>
    </p:spTree>
    <p:extLst>
      <p:ext uri="{BB962C8B-B14F-4D97-AF65-F5344CB8AC3E}">
        <p14:creationId xmlns:p14="http://schemas.microsoft.com/office/powerpoint/2010/main" val="3493410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lain contacts">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62629E3-7BBC-46FF-9948-FC8F13C227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0775" y="5532792"/>
            <a:ext cx="292500" cy="360000"/>
          </a:xfrm>
          <a:prstGeom prst="rect">
            <a:avLst/>
          </a:prstGeom>
        </p:spPr>
      </p:pic>
      <p:pic>
        <p:nvPicPr>
          <p:cNvPr id="16" name="Picture 15">
            <a:extLst>
              <a:ext uri="{FF2B5EF4-FFF2-40B4-BE49-F238E27FC236}">
                <a16:creationId xmlns:a16="http://schemas.microsoft.com/office/drawing/2014/main" id="{D520D34A-44E6-48A4-92C6-5202A26A81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5058" y="5532792"/>
            <a:ext cx="292500" cy="360000"/>
          </a:xfrm>
          <a:prstGeom prst="rect">
            <a:avLst/>
          </a:prstGeom>
        </p:spPr>
      </p:pic>
      <p:pic>
        <p:nvPicPr>
          <p:cNvPr id="18" name="Picture 17">
            <a:extLst>
              <a:ext uri="{FF2B5EF4-FFF2-40B4-BE49-F238E27FC236}">
                <a16:creationId xmlns:a16="http://schemas.microsoft.com/office/drawing/2014/main" id="{14E75895-B7B4-40D5-969B-3698B040DB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9387" y="5532792"/>
            <a:ext cx="291117" cy="358298"/>
          </a:xfrm>
          <a:prstGeom prst="rect">
            <a:avLst/>
          </a:prstGeom>
        </p:spPr>
      </p:pic>
      <p:sp>
        <p:nvSpPr>
          <p:cNvPr id="20" name="Text Placeholder 8">
            <a:extLst>
              <a:ext uri="{FF2B5EF4-FFF2-40B4-BE49-F238E27FC236}">
                <a16:creationId xmlns:a16="http://schemas.microsoft.com/office/drawing/2014/main" id="{7F755445-86AD-4F12-BDBA-0EDD97927DD2}"/>
              </a:ext>
            </a:extLst>
          </p:cNvPr>
          <p:cNvSpPr>
            <a:spLocks noGrp="1"/>
          </p:cNvSpPr>
          <p:nvPr userDrawn="1">
            <p:ph type="body" sz="quarter" idx="12" hasCustomPrompt="1"/>
          </p:nvPr>
        </p:nvSpPr>
        <p:spPr>
          <a:xfrm>
            <a:off x="579401" y="1752667"/>
            <a:ext cx="3948210" cy="1187309"/>
          </a:xfrm>
        </p:spPr>
        <p:txBody>
          <a:bodyPr>
            <a:noAutofit/>
          </a:bodyPr>
          <a:lstStyle>
            <a:lvl1pPr marL="0" indent="0">
              <a:buNone/>
              <a:defRPr sz="1600" b="1">
                <a:solidFill>
                  <a:schemeClr val="tx1"/>
                </a:solidFill>
              </a:defRPr>
            </a:lvl1pPr>
            <a:lvl2pPr marL="177800" indent="-177800">
              <a:spcBef>
                <a:spcPts val="0"/>
              </a:spcBef>
              <a:buNone/>
              <a:defRPr sz="1400"/>
            </a:lvl2pPr>
            <a:lvl3pPr marL="177800" indent="-177800">
              <a:spcBef>
                <a:spcPts val="0"/>
              </a:spcBef>
              <a:buNone/>
              <a:defRPr sz="1200"/>
            </a:lvl3pPr>
            <a:lvl4pPr marL="177800" indent="-177800">
              <a:spcBef>
                <a:spcPts val="0"/>
              </a:spcBef>
              <a:buNone/>
              <a:defRPr sz="1100"/>
            </a:lvl4pPr>
            <a:lvl5pPr marL="177800" indent="-177800">
              <a:spcBef>
                <a:spcPts val="0"/>
              </a:spcBef>
              <a:buNone/>
              <a:defRPr sz="1100"/>
            </a:lvl5pPr>
          </a:lstStyle>
          <a:p>
            <a:pPr lvl="0"/>
            <a:r>
              <a:rPr lang="en-US"/>
              <a:t>Click to add contacts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Box 23">
            <a:extLst>
              <a:ext uri="{FF2B5EF4-FFF2-40B4-BE49-F238E27FC236}">
                <a16:creationId xmlns:a16="http://schemas.microsoft.com/office/drawing/2014/main" id="{7E1D3F56-781E-4D4A-A906-223A051E4130}"/>
              </a:ext>
            </a:extLst>
          </p:cNvPr>
          <p:cNvSpPr txBox="1"/>
          <p:nvPr userDrawn="1"/>
        </p:nvSpPr>
        <p:spPr>
          <a:xfrm>
            <a:off x="579141" y="665453"/>
            <a:ext cx="3948470" cy="1325562"/>
          </a:xfrm>
          <a:prstGeom prst="rect">
            <a:avLst/>
          </a:prstGeom>
          <a:noFill/>
        </p:spPr>
        <p:txBody>
          <a:bodyPr wrap="square" rtlCol="0" anchor="ctr">
            <a:noAutofit/>
          </a:bodyPr>
          <a:lstStyle/>
          <a:p>
            <a:r>
              <a:rPr lang="en-GB" sz="3600" b="0">
                <a:solidFill>
                  <a:schemeClr val="accent3"/>
                </a:solidFill>
              </a:rPr>
              <a:t>CONTACT</a:t>
            </a:r>
          </a:p>
        </p:txBody>
      </p:sp>
      <p:pic>
        <p:nvPicPr>
          <p:cNvPr id="15" name="Picture 14">
            <a:extLst>
              <a:ext uri="{FF2B5EF4-FFF2-40B4-BE49-F238E27FC236}">
                <a16:creationId xmlns:a16="http://schemas.microsoft.com/office/drawing/2014/main" id="{89F884A9-45C0-4A15-8D76-0253CB74181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82731" y="6410670"/>
            <a:ext cx="1369428" cy="256482"/>
          </a:xfrm>
          <a:prstGeom prst="rect">
            <a:avLst/>
          </a:prstGeom>
        </p:spPr>
      </p:pic>
      <p:sp>
        <p:nvSpPr>
          <p:cNvPr id="3" name="Text Placeholder 2">
            <a:extLst>
              <a:ext uri="{FF2B5EF4-FFF2-40B4-BE49-F238E27FC236}">
                <a16:creationId xmlns:a16="http://schemas.microsoft.com/office/drawing/2014/main" id="{CFFDE0CC-366B-4ACE-9297-72A14A4DA217}"/>
              </a:ext>
            </a:extLst>
          </p:cNvPr>
          <p:cNvSpPr>
            <a:spLocks noGrp="1"/>
          </p:cNvSpPr>
          <p:nvPr userDrawn="1">
            <p:ph type="body" sz="quarter" idx="15" hasCustomPrompt="1"/>
          </p:nvPr>
        </p:nvSpPr>
        <p:spPr>
          <a:xfrm>
            <a:off x="579141" y="4512750"/>
            <a:ext cx="3948211" cy="876300"/>
          </a:xfrm>
        </p:spPr>
        <p:txBody>
          <a:bodyPr/>
          <a:lstStyle>
            <a:lvl1pPr marL="0" indent="0">
              <a:buNone/>
              <a:defRPr lang="en-GB" sz="1000" kern="1200">
                <a:solidFill>
                  <a:schemeClr val="tx1"/>
                </a:solidFill>
                <a:latin typeface="+mn-lt"/>
                <a:ea typeface="+mn-ea"/>
                <a:cs typeface="+mn-cs"/>
              </a:defRPr>
            </a:lvl1pPr>
          </a:lstStyle>
          <a:p>
            <a:pPr marL="0" lvl="0" algn="l" defTabSz="914400" rtl="0" eaLnBrk="1" latinLnBrk="0" hangingPunct="1">
              <a:spcAft>
                <a:spcPts val="600"/>
              </a:spcAft>
            </a:pPr>
            <a:r>
              <a:rPr lang="en-US"/>
              <a:t>Click to add address</a:t>
            </a:r>
          </a:p>
        </p:txBody>
      </p:sp>
      <p:sp>
        <p:nvSpPr>
          <p:cNvPr id="19" name="Text Placeholder 8">
            <a:extLst>
              <a:ext uri="{FF2B5EF4-FFF2-40B4-BE49-F238E27FC236}">
                <a16:creationId xmlns:a16="http://schemas.microsoft.com/office/drawing/2014/main" id="{5E4AE162-1ED7-4F7C-ABAA-A1A7C0903040}"/>
              </a:ext>
            </a:extLst>
          </p:cNvPr>
          <p:cNvSpPr>
            <a:spLocks noGrp="1"/>
          </p:cNvSpPr>
          <p:nvPr userDrawn="1">
            <p:ph type="body" sz="quarter" idx="16" hasCustomPrompt="1"/>
          </p:nvPr>
        </p:nvSpPr>
        <p:spPr>
          <a:xfrm>
            <a:off x="579401" y="3132709"/>
            <a:ext cx="3948210" cy="1187309"/>
          </a:xfrm>
        </p:spPr>
        <p:txBody>
          <a:bodyPr>
            <a:noAutofit/>
          </a:bodyPr>
          <a:lstStyle>
            <a:lvl1pPr marL="0" indent="0">
              <a:buNone/>
              <a:defRPr sz="1600" b="1">
                <a:solidFill>
                  <a:schemeClr val="tx1"/>
                </a:solidFill>
              </a:defRPr>
            </a:lvl1pPr>
            <a:lvl2pPr marL="177800" indent="-177800">
              <a:spcBef>
                <a:spcPts val="0"/>
              </a:spcBef>
              <a:buNone/>
              <a:defRPr sz="1400"/>
            </a:lvl2pPr>
            <a:lvl3pPr marL="177800" indent="-177800">
              <a:spcBef>
                <a:spcPts val="0"/>
              </a:spcBef>
              <a:buNone/>
              <a:defRPr sz="1200"/>
            </a:lvl3pPr>
            <a:lvl4pPr marL="177800" indent="-177800">
              <a:spcBef>
                <a:spcPts val="0"/>
              </a:spcBef>
              <a:buNone/>
              <a:defRPr sz="1100"/>
            </a:lvl4pPr>
            <a:lvl5pPr marL="177800" indent="-177800">
              <a:spcBef>
                <a:spcPts val="0"/>
              </a:spcBef>
              <a:buNone/>
              <a:defRPr sz="1100"/>
            </a:lvl5pPr>
          </a:lstStyle>
          <a:p>
            <a:pPr lvl="0"/>
            <a:r>
              <a:rPr lang="en-US"/>
              <a:t>Click to add contacts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FC5070E-AF76-48C5-ADBE-288AE3424E80}"/>
              </a:ext>
            </a:extLst>
          </p:cNvPr>
          <p:cNvSpPr/>
          <p:nvPr userDrawn="1"/>
        </p:nvSpPr>
        <p:spPr>
          <a:xfrm>
            <a:off x="568494" y="5578753"/>
            <a:ext cx="655949" cy="246221"/>
          </a:xfrm>
          <a:prstGeom prst="rect">
            <a:avLst/>
          </a:prstGeom>
        </p:spPr>
        <p:txBody>
          <a:bodyPr wrap="none">
            <a:spAutoFit/>
          </a:bodyPr>
          <a:lstStyle/>
          <a:p>
            <a:pPr lvl="0">
              <a:spcAft>
                <a:spcPts val="600"/>
              </a:spcAft>
            </a:pPr>
            <a:r>
              <a:rPr lang="en-US" sz="1000"/>
              <a:t>Follow us:</a:t>
            </a:r>
            <a:endParaRPr lang="en-GB" sz="1000"/>
          </a:p>
        </p:txBody>
      </p:sp>
    </p:spTree>
    <p:extLst>
      <p:ext uri="{BB962C8B-B14F-4D97-AF65-F5344CB8AC3E}">
        <p14:creationId xmlns:p14="http://schemas.microsoft.com/office/powerpoint/2010/main" val="4225353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Title Slide">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F62D8C6-FCAE-44DC-8732-67CA28F0195E}"/>
              </a:ext>
            </a:extLst>
          </p:cNvPr>
          <p:cNvSpPr>
            <a:spLocks noGrp="1"/>
          </p:cNvSpPr>
          <p:nvPr>
            <p:ph type="pic" sz="quarter" idx="10"/>
          </p:nvPr>
        </p:nvSpPr>
        <p:spPr>
          <a:xfrm>
            <a:off x="4953735" y="0"/>
            <a:ext cx="4952265" cy="6357548"/>
          </a:xfrm>
          <a:solidFill>
            <a:schemeClr val="bg2"/>
          </a:solidFill>
        </p:spPr>
        <p:txBody>
          <a:bodyPr anchor="ctr"/>
          <a:lstStyle>
            <a:lvl1pPr marL="21602" indent="0" algn="ctr">
              <a:buNone/>
              <a:defRPr/>
            </a:lvl1pPr>
          </a:lstStyle>
          <a:p>
            <a:r>
              <a:rPr lang="en-US"/>
              <a:t>Click icon to add picture</a:t>
            </a:r>
          </a:p>
        </p:txBody>
      </p:sp>
      <p:sp>
        <p:nvSpPr>
          <p:cNvPr id="2" name="Title 1"/>
          <p:cNvSpPr>
            <a:spLocks noGrp="1"/>
          </p:cNvSpPr>
          <p:nvPr>
            <p:ph type="ctrTitle"/>
          </p:nvPr>
        </p:nvSpPr>
        <p:spPr>
          <a:xfrm>
            <a:off x="282398" y="1417109"/>
            <a:ext cx="4537492" cy="794963"/>
          </a:xfrm>
        </p:spPr>
        <p:txBody>
          <a:bodyPr rIns="0" bIns="0" anchor="t"/>
          <a:lstStyle>
            <a:lvl1pPr algn="l">
              <a:defRPr sz="2177">
                <a:solidFill>
                  <a:schemeClr val="bg1"/>
                </a:solidFill>
              </a:defRPr>
            </a:lvl1pPr>
          </a:lstStyle>
          <a:p>
            <a:r>
              <a:rPr lang="en-US"/>
              <a:t>Click to edit Master title style</a:t>
            </a:r>
          </a:p>
        </p:txBody>
      </p:sp>
      <p:sp>
        <p:nvSpPr>
          <p:cNvPr id="3" name="Subtitle 2"/>
          <p:cNvSpPr>
            <a:spLocks noGrp="1"/>
          </p:cNvSpPr>
          <p:nvPr>
            <p:ph type="subTitle" idx="1"/>
          </p:nvPr>
        </p:nvSpPr>
        <p:spPr>
          <a:xfrm>
            <a:off x="282398" y="2523146"/>
            <a:ext cx="4537492" cy="979756"/>
          </a:xfrm>
        </p:spPr>
        <p:txBody>
          <a:bodyPr/>
          <a:lstStyle>
            <a:lvl1pPr marL="0" indent="0" algn="l">
              <a:buNone/>
              <a:defRPr sz="2177">
                <a:solidFill>
                  <a:schemeClr val="bg1"/>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4600A9E4-631D-41E3-ADE0-E4304C78729F}"/>
              </a:ext>
            </a:extLst>
          </p:cNvPr>
          <p:cNvSpPr>
            <a:spLocks noGrp="1"/>
          </p:cNvSpPr>
          <p:nvPr>
            <p:ph type="body" sz="quarter" idx="11"/>
          </p:nvPr>
        </p:nvSpPr>
        <p:spPr>
          <a:xfrm>
            <a:off x="282398" y="5399128"/>
            <a:ext cx="4537492" cy="400362"/>
          </a:xfrm>
        </p:spPr>
        <p:txBody>
          <a:bodyPr anchor="ctr"/>
          <a:lstStyle>
            <a:lvl1pPr marL="21602" indent="0">
              <a:buNone/>
              <a:defRPr sz="1452">
                <a:solidFill>
                  <a:schemeClr val="bg1"/>
                </a:solidFill>
              </a:defRPr>
            </a:lvl1pPr>
            <a:lvl2pPr marL="142723" indent="0">
              <a:buNone/>
              <a:defRPr sz="1452"/>
            </a:lvl2pPr>
            <a:lvl3pPr marL="286710" indent="0">
              <a:buNone/>
              <a:defRPr sz="1452"/>
            </a:lvl3pPr>
            <a:lvl4pPr marL="424381" indent="0">
              <a:buNone/>
              <a:defRPr sz="1452"/>
            </a:lvl4pPr>
            <a:lvl5pPr marL="568367" indent="0">
              <a:buNone/>
              <a:defRPr sz="1452"/>
            </a:lvl5pPr>
          </a:lstStyle>
          <a:p>
            <a:pPr lvl="0"/>
            <a:r>
              <a:rPr lang="en-US"/>
              <a:t>Click to edit Master text styles</a:t>
            </a:r>
          </a:p>
        </p:txBody>
      </p:sp>
      <p:sp>
        <p:nvSpPr>
          <p:cNvPr id="4" name="Date Placeholder 3">
            <a:extLst>
              <a:ext uri="{FF2B5EF4-FFF2-40B4-BE49-F238E27FC236}">
                <a16:creationId xmlns:a16="http://schemas.microsoft.com/office/drawing/2014/main" id="{F49E20A0-DBAD-4DAF-B768-DCEDFA6706E5}"/>
              </a:ext>
            </a:extLst>
          </p:cNvPr>
          <p:cNvSpPr>
            <a:spLocks noGrp="1"/>
          </p:cNvSpPr>
          <p:nvPr>
            <p:ph type="dt" sz="half" idx="12"/>
          </p:nvPr>
        </p:nvSpPr>
        <p:spPr/>
        <p:txBody>
          <a:bodyPr/>
          <a:lstStyle/>
          <a:p>
            <a:r>
              <a:rPr lang="en-US"/>
              <a:t>Thursday, 22 June 2017</a:t>
            </a:r>
          </a:p>
        </p:txBody>
      </p:sp>
    </p:spTree>
    <p:extLst>
      <p:ext uri="{BB962C8B-B14F-4D97-AF65-F5344CB8AC3E}">
        <p14:creationId xmlns:p14="http://schemas.microsoft.com/office/powerpoint/2010/main" val="1393952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1BA6-7A56-40F2-BB6A-D2797D5F7E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5C700E-543D-495B-9585-4CD4E7CEDEA7}"/>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8741DC86-27D3-46B3-BC34-520EE4A69D73}"/>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E42777-DA5D-4C7E-B552-5E608064DEE2}"/>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6" name="Text Placeholder 6">
            <a:extLst>
              <a:ext uri="{FF2B5EF4-FFF2-40B4-BE49-F238E27FC236}">
                <a16:creationId xmlns:a16="http://schemas.microsoft.com/office/drawing/2014/main" id="{47BF6825-ED8E-4662-9803-2EB48BDC181D}"/>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7B475B29-E8A3-4A30-A9EE-4FBBCB33F688}"/>
              </a:ext>
            </a:extLst>
          </p:cNvPr>
          <p:cNvSpPr>
            <a:spLocks noGrp="1"/>
          </p:cNvSpPr>
          <p:nvPr>
            <p:ph type="body" sz="quarter" idx="14"/>
          </p:nvPr>
        </p:nvSpPr>
        <p:spPr>
          <a:xfrm>
            <a:off x="282398" y="1012427"/>
            <a:ext cx="9341204" cy="1199645"/>
          </a:xfrm>
        </p:spPr>
        <p:txBody>
          <a:bodyPr/>
          <a:lstStyle>
            <a:lvl1pPr marL="21602" indent="0">
              <a:buNone/>
              <a:defRPr sz="1270">
                <a:solidFill>
                  <a:schemeClr val="tx2"/>
                </a:solidFill>
              </a:defRPr>
            </a:lvl1pPr>
            <a:lvl2pPr marL="142723" indent="0">
              <a:buNone/>
              <a:defRPr sz="1270">
                <a:solidFill>
                  <a:schemeClr val="tx2"/>
                </a:solidFill>
              </a:defRPr>
            </a:lvl2pPr>
            <a:lvl3pPr marL="286710" indent="0">
              <a:buNone/>
              <a:defRPr sz="1270">
                <a:solidFill>
                  <a:schemeClr val="tx2"/>
                </a:solidFill>
              </a:defRPr>
            </a:lvl3pPr>
            <a:lvl4pPr marL="424381" indent="0">
              <a:buNone/>
              <a:defRPr sz="1270">
                <a:solidFill>
                  <a:schemeClr val="tx2"/>
                </a:solidFill>
              </a:defRPr>
            </a:lvl4pPr>
            <a:lvl5pPr marL="568367" indent="0">
              <a:buNone/>
              <a:defRPr sz="1270">
                <a:solidFill>
                  <a:schemeClr val="tx2"/>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1590F33D-717D-4404-A2D1-6CE7D8BAB920}"/>
              </a:ext>
            </a:extLst>
          </p:cNvPr>
          <p:cNvSpPr>
            <a:spLocks noGrp="1"/>
          </p:cNvSpPr>
          <p:nvPr>
            <p:ph type="body" sz="quarter" idx="15"/>
          </p:nvPr>
        </p:nvSpPr>
        <p:spPr>
          <a:xfrm>
            <a:off x="282399" y="2523146"/>
            <a:ext cx="532438" cy="3714150"/>
          </a:xfrm>
        </p:spPr>
        <p:txBody>
          <a:bodyPr/>
          <a:lstStyle>
            <a:lvl1pPr marL="21602" indent="0">
              <a:spcAft>
                <a:spcPts val="1089"/>
              </a:spcAft>
              <a:buNone/>
              <a:defRPr sz="1452" b="1">
                <a:solidFill>
                  <a:schemeClr val="tx2"/>
                </a:solidFill>
              </a:defRPr>
            </a:lvl1pPr>
            <a:lvl2pPr marL="142723" indent="0">
              <a:buNone/>
              <a:defRPr sz="1452" b="1">
                <a:solidFill>
                  <a:schemeClr val="tx2"/>
                </a:solidFill>
              </a:defRPr>
            </a:lvl2pPr>
            <a:lvl3pPr marL="286710" indent="0">
              <a:buNone/>
              <a:defRPr sz="1452" b="1">
                <a:solidFill>
                  <a:schemeClr val="tx2"/>
                </a:solidFill>
              </a:defRPr>
            </a:lvl3pPr>
            <a:lvl4pPr marL="424381" indent="0">
              <a:buNone/>
              <a:defRPr sz="1452" b="1">
                <a:solidFill>
                  <a:schemeClr val="tx2"/>
                </a:solidFill>
              </a:defRPr>
            </a:lvl4pPr>
            <a:lvl5pPr marL="568367" indent="0">
              <a:buNone/>
              <a:defRPr sz="1452" b="1">
                <a:solidFill>
                  <a:schemeClr val="tx2"/>
                </a:solidFill>
              </a:defRPr>
            </a:lvl5pPr>
          </a:lstStyle>
          <a:p>
            <a:pPr lvl="0"/>
            <a:r>
              <a:rPr lang="en-US"/>
              <a:t>Click to edit Master text styles</a:t>
            </a:r>
          </a:p>
        </p:txBody>
      </p:sp>
      <p:sp>
        <p:nvSpPr>
          <p:cNvPr id="17" name="Text Placeholder 15">
            <a:extLst>
              <a:ext uri="{FF2B5EF4-FFF2-40B4-BE49-F238E27FC236}">
                <a16:creationId xmlns:a16="http://schemas.microsoft.com/office/drawing/2014/main" id="{754E11A2-BB5F-4DC5-B1BB-D590B7C0F85A}"/>
              </a:ext>
            </a:extLst>
          </p:cNvPr>
          <p:cNvSpPr>
            <a:spLocks noGrp="1"/>
          </p:cNvSpPr>
          <p:nvPr>
            <p:ph type="body" sz="quarter" idx="16"/>
          </p:nvPr>
        </p:nvSpPr>
        <p:spPr>
          <a:xfrm>
            <a:off x="833437" y="2523146"/>
            <a:ext cx="8790162" cy="3714150"/>
          </a:xfrm>
        </p:spPr>
        <p:txBody>
          <a:bodyPr/>
          <a:lstStyle>
            <a:lvl1pPr marL="21602" indent="0">
              <a:spcAft>
                <a:spcPts val="1089"/>
              </a:spcAft>
              <a:buNone/>
              <a:defRPr sz="1452"/>
            </a:lvl1pPr>
            <a:lvl2pPr marL="142723" indent="0">
              <a:spcAft>
                <a:spcPts val="1089"/>
              </a:spcAft>
              <a:buNone/>
              <a:defRPr sz="1452"/>
            </a:lvl2pPr>
            <a:lvl3pPr marL="286710" indent="0">
              <a:spcAft>
                <a:spcPts val="1089"/>
              </a:spcAft>
              <a:buNone/>
              <a:defRPr sz="1452"/>
            </a:lvl3pPr>
            <a:lvl4pPr marL="424381" indent="0">
              <a:spcAft>
                <a:spcPts val="1089"/>
              </a:spcAft>
              <a:buNone/>
              <a:defRPr sz="1452"/>
            </a:lvl4pPr>
            <a:lvl5pPr marL="568367" indent="0">
              <a:spcAft>
                <a:spcPts val="1089"/>
              </a:spcAft>
              <a:buNone/>
              <a:defRPr sz="145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78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8" y="1012428"/>
            <a:ext cx="9341204" cy="5224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302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8" y="1012428"/>
            <a:ext cx="9341204" cy="5224868"/>
          </a:xfrm>
        </p:spPr>
        <p:txBody>
          <a:bodyPr numCol="2" spcCol="28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4678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a:xfrm>
            <a:off x="3839586" y="6507703"/>
            <a:ext cx="2228298" cy="213482"/>
          </a:xfrm>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9" y="1012427"/>
            <a:ext cx="4537492" cy="5224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1320574-59E0-4F68-8272-ACFC818B0EBA}"/>
              </a:ext>
            </a:extLst>
          </p:cNvPr>
          <p:cNvSpPr>
            <a:spLocks noGrp="1"/>
          </p:cNvSpPr>
          <p:nvPr>
            <p:ph sz="quarter" idx="15"/>
          </p:nvPr>
        </p:nvSpPr>
        <p:spPr>
          <a:xfrm>
            <a:off x="5086110" y="1012427"/>
            <a:ext cx="4537492" cy="5224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56606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a:xfrm>
            <a:off x="3839586" y="6507703"/>
            <a:ext cx="2228298" cy="213482"/>
          </a:xfrm>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9" y="1012427"/>
            <a:ext cx="453749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1320574-59E0-4F68-8272-ACFC818B0EBA}"/>
              </a:ext>
            </a:extLst>
          </p:cNvPr>
          <p:cNvSpPr>
            <a:spLocks noGrp="1"/>
          </p:cNvSpPr>
          <p:nvPr>
            <p:ph sz="quarter" idx="15"/>
          </p:nvPr>
        </p:nvSpPr>
        <p:spPr>
          <a:xfrm>
            <a:off x="5086110" y="1012427"/>
            <a:ext cx="4537492" cy="5224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35C227B-EF1C-4622-833B-2F5E3BB49093}"/>
              </a:ext>
            </a:extLst>
          </p:cNvPr>
          <p:cNvSpPr>
            <a:spLocks noGrp="1"/>
          </p:cNvSpPr>
          <p:nvPr>
            <p:ph sz="quarter" idx="16"/>
          </p:nvPr>
        </p:nvSpPr>
        <p:spPr>
          <a:xfrm>
            <a:off x="282398" y="3764885"/>
            <a:ext cx="453749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86336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E0C-D2FC-4AF6-9E03-ACCD3DC04D6D}"/>
              </a:ext>
            </a:extLst>
          </p:cNvPr>
          <p:cNvSpPr>
            <a:spLocks noGrp="1"/>
          </p:cNvSpPr>
          <p:nvPr>
            <p:ph type="title"/>
          </p:nvPr>
        </p:nvSpPr>
        <p:spPr>
          <a:xfrm>
            <a:off x="282398" y="260668"/>
            <a:ext cx="9341204" cy="293927"/>
          </a:xfrm>
        </p:spPr>
        <p:txBody>
          <a:bodyPr/>
          <a:lstStyle/>
          <a:p>
            <a:r>
              <a:rPr lang="en-US"/>
              <a:t>Click to edit Master title style</a:t>
            </a:r>
          </a:p>
        </p:txBody>
      </p:sp>
      <p:sp>
        <p:nvSpPr>
          <p:cNvPr id="3" name="Date Placeholder 2">
            <a:extLst>
              <a:ext uri="{FF2B5EF4-FFF2-40B4-BE49-F238E27FC236}">
                <a16:creationId xmlns:a16="http://schemas.microsoft.com/office/drawing/2014/main" id="{4D86A93B-2667-4648-A5D2-A75E86FF5285}"/>
              </a:ext>
            </a:extLst>
          </p:cNvPr>
          <p:cNvSpPr>
            <a:spLocks noGrp="1"/>
          </p:cNvSpPr>
          <p:nvPr>
            <p:ph type="dt" sz="half" idx="10"/>
          </p:nvPr>
        </p:nvSpPr>
        <p:spPr>
          <a:xfrm>
            <a:off x="3839586" y="6507703"/>
            <a:ext cx="2228298" cy="213482"/>
          </a:xfrm>
        </p:spPr>
        <p:txBody>
          <a:bodyPr/>
          <a:lstStyle/>
          <a:p>
            <a:r>
              <a:rPr lang="en-US"/>
              <a:t>Thursday, 22 June 2017</a:t>
            </a:r>
          </a:p>
        </p:txBody>
      </p:sp>
      <p:sp>
        <p:nvSpPr>
          <p:cNvPr id="4" name="Footer Placeholder 3">
            <a:extLst>
              <a:ext uri="{FF2B5EF4-FFF2-40B4-BE49-F238E27FC236}">
                <a16:creationId xmlns:a16="http://schemas.microsoft.com/office/drawing/2014/main" id="{447FCBB3-196C-4BB4-B6F8-216EA65647E1}"/>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C9D1AC-724D-42F1-A805-23EDF35A2AE4}"/>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6">
            <a:extLst>
              <a:ext uri="{FF2B5EF4-FFF2-40B4-BE49-F238E27FC236}">
                <a16:creationId xmlns:a16="http://schemas.microsoft.com/office/drawing/2014/main" id="{063F323D-44BD-4813-B29D-F6AD5AFC1A34}"/>
              </a:ext>
            </a:extLst>
          </p:cNvPr>
          <p:cNvSpPr>
            <a:spLocks noGrp="1"/>
          </p:cNvSpPr>
          <p:nvPr>
            <p:ph type="body" sz="quarter" idx="13"/>
          </p:nvPr>
        </p:nvSpPr>
        <p:spPr>
          <a:xfrm>
            <a:off x="282398" y="554459"/>
            <a:ext cx="9341204" cy="293927"/>
          </a:xfrm>
        </p:spPr>
        <p:txBody>
          <a:bodyPr anchor="ctr"/>
          <a:lstStyle>
            <a:lvl1pPr marL="21602" indent="0">
              <a:buNone/>
              <a:defRPr sz="1633" b="1">
                <a:solidFill>
                  <a:schemeClr val="tx1"/>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EC4498A3-9998-4D79-8FE0-968DDA1D7C79}"/>
              </a:ext>
            </a:extLst>
          </p:cNvPr>
          <p:cNvSpPr>
            <a:spLocks noGrp="1"/>
          </p:cNvSpPr>
          <p:nvPr>
            <p:ph sz="quarter" idx="14"/>
          </p:nvPr>
        </p:nvSpPr>
        <p:spPr>
          <a:xfrm>
            <a:off x="282399" y="1012427"/>
            <a:ext cx="293516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1320574-59E0-4F68-8272-ACFC818B0EBA}"/>
              </a:ext>
            </a:extLst>
          </p:cNvPr>
          <p:cNvSpPr>
            <a:spLocks noGrp="1"/>
          </p:cNvSpPr>
          <p:nvPr>
            <p:ph sz="quarter" idx="15"/>
          </p:nvPr>
        </p:nvSpPr>
        <p:spPr>
          <a:xfrm>
            <a:off x="3485419" y="1012427"/>
            <a:ext cx="293516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35C227B-EF1C-4622-833B-2F5E3BB49093}"/>
              </a:ext>
            </a:extLst>
          </p:cNvPr>
          <p:cNvSpPr>
            <a:spLocks noGrp="1"/>
          </p:cNvSpPr>
          <p:nvPr>
            <p:ph sz="quarter" idx="16"/>
          </p:nvPr>
        </p:nvSpPr>
        <p:spPr>
          <a:xfrm>
            <a:off x="6688437" y="1012427"/>
            <a:ext cx="2935162"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D7B085A-8158-48E8-8659-C5056F5DE464}"/>
              </a:ext>
            </a:extLst>
          </p:cNvPr>
          <p:cNvSpPr>
            <a:spLocks noGrp="1"/>
          </p:cNvSpPr>
          <p:nvPr>
            <p:ph sz="quarter" idx="17"/>
          </p:nvPr>
        </p:nvSpPr>
        <p:spPr>
          <a:xfrm>
            <a:off x="282398" y="3755246"/>
            <a:ext cx="9341201" cy="248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57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line red">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45158B-AB9B-4ACB-B9ED-86FA90337ED1}"/>
              </a:ext>
            </a:extLst>
          </p:cNvPr>
          <p:cNvSpPr>
            <a:spLocks noGrp="1"/>
          </p:cNvSpPr>
          <p:nvPr>
            <p:ph type="dt" sz="half" idx="10"/>
          </p:nvPr>
        </p:nvSpPr>
        <p:spPr/>
        <p:txBody>
          <a:bodyPr/>
          <a:lstStyle>
            <a:lvl1pPr>
              <a:defRPr>
                <a:solidFill>
                  <a:schemeClr val="bg1"/>
                </a:solidFill>
              </a:defRPr>
            </a:lvl1pPr>
          </a:lstStyle>
          <a:p>
            <a:r>
              <a:rPr lang="en-US"/>
              <a:t>Thursday, 22 June 2017</a:t>
            </a:r>
            <a:endParaRPr lang="en-GB"/>
          </a:p>
        </p:txBody>
      </p:sp>
      <p:sp>
        <p:nvSpPr>
          <p:cNvPr id="4" name="Footer Placeholder 3">
            <a:extLst>
              <a:ext uri="{FF2B5EF4-FFF2-40B4-BE49-F238E27FC236}">
                <a16:creationId xmlns:a16="http://schemas.microsoft.com/office/drawing/2014/main" id="{17B2C444-06D4-485D-88DF-D669B9847B0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1EBF9576-0413-4485-A08A-1FE919D62080}"/>
              </a:ext>
            </a:extLst>
          </p:cNvPr>
          <p:cNvSpPr>
            <a:spLocks noGrp="1"/>
          </p:cNvSpPr>
          <p:nvPr>
            <p:ph type="sldNum" sz="quarter" idx="12"/>
          </p:nvPr>
        </p:nvSpPr>
        <p:spPr/>
        <p:txBody>
          <a:bodyPr/>
          <a:lstStyle>
            <a:lvl1pPr>
              <a:defRPr>
                <a:solidFill>
                  <a:schemeClr val="bg1"/>
                </a:solidFill>
              </a:defRPr>
            </a:lvl1pPr>
          </a:lstStyle>
          <a:p>
            <a:fld id="{633758F2-4398-4592-A0DE-9A6421C9464F}" type="slidenum">
              <a:rPr lang="en-GB" smtClean="0"/>
              <a:pPr/>
              <a:t>‹#›</a:t>
            </a:fld>
            <a:endParaRPr lang="en-GB"/>
          </a:p>
        </p:txBody>
      </p:sp>
      <p:sp>
        <p:nvSpPr>
          <p:cNvPr id="7" name="Text Placeholder 6">
            <a:extLst>
              <a:ext uri="{FF2B5EF4-FFF2-40B4-BE49-F238E27FC236}">
                <a16:creationId xmlns:a16="http://schemas.microsoft.com/office/drawing/2014/main" id="{5F362A7D-B734-4E51-9411-D10651156F69}"/>
              </a:ext>
            </a:extLst>
          </p:cNvPr>
          <p:cNvSpPr>
            <a:spLocks noGrp="1"/>
          </p:cNvSpPr>
          <p:nvPr>
            <p:ph type="body" sz="quarter" idx="13"/>
          </p:nvPr>
        </p:nvSpPr>
        <p:spPr>
          <a:xfrm>
            <a:off x="250296" y="860875"/>
            <a:ext cx="9401863" cy="5136253"/>
          </a:xfrm>
        </p:spPr>
        <p:txBody>
          <a:bodyPr anchor="ctr">
            <a:normAutofit/>
          </a:bodyPr>
          <a:lstStyle>
            <a:lvl1pPr marL="0" indent="0" algn="ctr">
              <a:buNone/>
              <a:defRPr sz="4400">
                <a:solidFill>
                  <a:schemeClr val="bg1"/>
                </a:solidFill>
              </a:defRPr>
            </a:lvl1pPr>
            <a:lvl2pPr marL="177800" indent="0" algn="l">
              <a:buNone/>
              <a:defRPr sz="4400">
                <a:solidFill>
                  <a:schemeClr val="bg1"/>
                </a:solidFill>
              </a:defRPr>
            </a:lvl2pPr>
            <a:lvl3pPr marL="363538" indent="0" algn="l">
              <a:buNone/>
              <a:defRPr sz="4400">
                <a:solidFill>
                  <a:schemeClr val="bg1"/>
                </a:solidFill>
              </a:defRPr>
            </a:lvl3pPr>
            <a:lvl4pPr marL="541338" indent="0" algn="l">
              <a:buNone/>
              <a:defRPr sz="4400">
                <a:solidFill>
                  <a:schemeClr val="bg1"/>
                </a:solidFill>
              </a:defRPr>
            </a:lvl4pPr>
            <a:lvl5pPr marL="719138" indent="0" algn="l">
              <a:buNone/>
              <a:defRPr sz="4400">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CB289156-C256-463A-8093-AB937E151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4115373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2C8E-AB01-4213-9A8C-D4F247259765}"/>
              </a:ext>
            </a:extLst>
          </p:cNvPr>
          <p:cNvSpPr>
            <a:spLocks noGrp="1"/>
          </p:cNvSpPr>
          <p:nvPr>
            <p:ph type="title"/>
          </p:nvPr>
        </p:nvSpPr>
        <p:spPr>
          <a:xfrm>
            <a:off x="282398" y="1417109"/>
            <a:ext cx="4537493" cy="794963"/>
          </a:xfrm>
        </p:spPr>
        <p:txBody>
          <a:bodyPr anchor="t"/>
          <a:lstStyle>
            <a:lvl1pPr>
              <a:defRPr sz="2177"/>
            </a:lvl1pPr>
          </a:lstStyle>
          <a:p>
            <a:r>
              <a:rPr lang="en-US"/>
              <a:t>Click to edit Master title style</a:t>
            </a:r>
          </a:p>
        </p:txBody>
      </p:sp>
      <p:sp>
        <p:nvSpPr>
          <p:cNvPr id="3" name="Date Placeholder 2">
            <a:extLst>
              <a:ext uri="{FF2B5EF4-FFF2-40B4-BE49-F238E27FC236}">
                <a16:creationId xmlns:a16="http://schemas.microsoft.com/office/drawing/2014/main" id="{4ADB0F36-6881-43D0-95A0-C6BF4FC78A46}"/>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49B8EC3B-D5E1-4A09-8806-BADD566A824F}"/>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189D170-ABC4-47A8-9144-137E3F2D5D7B}"/>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6" name="Picture Placeholder 7">
            <a:extLst>
              <a:ext uri="{FF2B5EF4-FFF2-40B4-BE49-F238E27FC236}">
                <a16:creationId xmlns:a16="http://schemas.microsoft.com/office/drawing/2014/main" id="{029F2E04-BAD6-49E9-BFD2-D62CF7B4280C}"/>
              </a:ext>
            </a:extLst>
          </p:cNvPr>
          <p:cNvSpPr>
            <a:spLocks noGrp="1"/>
          </p:cNvSpPr>
          <p:nvPr>
            <p:ph type="pic" sz="quarter" idx="13"/>
          </p:nvPr>
        </p:nvSpPr>
        <p:spPr>
          <a:xfrm>
            <a:off x="4953735" y="0"/>
            <a:ext cx="4952265" cy="6357548"/>
          </a:xfrm>
          <a:solidFill>
            <a:schemeClr val="bg2"/>
          </a:solidFill>
        </p:spPr>
        <p:txBody>
          <a:bodyPr anchor="ctr"/>
          <a:lstStyle>
            <a:lvl1pPr marL="21602" indent="0" algn="ctr">
              <a:buNone/>
              <a:defRPr/>
            </a:lvl1pPr>
          </a:lstStyle>
          <a:p>
            <a:r>
              <a:rPr lang="en-US"/>
              <a:t>Click icon to add picture</a:t>
            </a:r>
          </a:p>
        </p:txBody>
      </p:sp>
      <p:sp>
        <p:nvSpPr>
          <p:cNvPr id="8" name="Text Placeholder 7">
            <a:extLst>
              <a:ext uri="{FF2B5EF4-FFF2-40B4-BE49-F238E27FC236}">
                <a16:creationId xmlns:a16="http://schemas.microsoft.com/office/drawing/2014/main" id="{82B22F61-6F31-4411-95A6-9C40EDEE027C}"/>
              </a:ext>
            </a:extLst>
          </p:cNvPr>
          <p:cNvSpPr>
            <a:spLocks noGrp="1"/>
          </p:cNvSpPr>
          <p:nvPr>
            <p:ph type="body" sz="quarter" idx="14"/>
          </p:nvPr>
        </p:nvSpPr>
        <p:spPr>
          <a:xfrm>
            <a:off x="282398" y="2523146"/>
            <a:ext cx="4537492" cy="371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1166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930E-9B88-47D2-8B10-768D61845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20ED61-B375-4335-B502-FA7C044B17AE}"/>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3BEBDBA4-AB8D-4707-8713-2F728628000F}"/>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7DEC78-381A-42D9-BE07-A8508BBA827F}"/>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Tree>
    <p:extLst>
      <p:ext uri="{BB962C8B-B14F-4D97-AF65-F5344CB8AC3E}">
        <p14:creationId xmlns:p14="http://schemas.microsoft.com/office/powerpoint/2010/main" val="4388514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D3C65E-3443-4B46-8932-EAD5C124C62E}"/>
              </a:ext>
            </a:extLst>
          </p:cNvPr>
          <p:cNvSpPr>
            <a:spLocks noGrp="1"/>
          </p:cNvSpPr>
          <p:nvPr>
            <p:ph type="dt" sz="half" idx="10"/>
          </p:nvPr>
        </p:nvSpPr>
        <p:spPr/>
        <p:txBody>
          <a:bodyPr/>
          <a:lstStyle/>
          <a:p>
            <a:r>
              <a:rPr lang="en-US"/>
              <a:t>Thursday, 22 June 2017</a:t>
            </a:r>
          </a:p>
        </p:txBody>
      </p:sp>
      <p:sp>
        <p:nvSpPr>
          <p:cNvPr id="4" name="Footer Placeholder 3">
            <a:extLst>
              <a:ext uri="{FF2B5EF4-FFF2-40B4-BE49-F238E27FC236}">
                <a16:creationId xmlns:a16="http://schemas.microsoft.com/office/drawing/2014/main" id="{DF969131-BE04-4ECA-9959-DF4885ABCFFD}"/>
              </a:ext>
            </a:extLst>
          </p:cNvPr>
          <p:cNvSpPr>
            <a:spLocks noGrp="1"/>
          </p:cNvSpPr>
          <p:nvPr>
            <p:ph type="ftr" sz="quarter" idx="11"/>
          </p:nvPr>
        </p:nvSpPr>
        <p:spPr>
          <a:xfrm>
            <a:off x="7163369" y="6507703"/>
            <a:ext cx="1996673" cy="2134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6FADD6-69D6-4F16-98FC-BC6FD3A01BA6}"/>
              </a:ext>
            </a:extLst>
          </p:cNvPr>
          <p:cNvSpPr>
            <a:spLocks noGrp="1"/>
          </p:cNvSpPr>
          <p:nvPr>
            <p:ph type="sldNum" sz="quarter" idx="12"/>
          </p:nvPr>
        </p:nvSpPr>
        <p:spPr>
          <a:xfrm>
            <a:off x="9160043" y="6507703"/>
            <a:ext cx="463556" cy="213483"/>
          </a:xfrm>
          <a:prstGeom prst="rect">
            <a:avLst/>
          </a:prstGeom>
        </p:spPr>
        <p:txBody>
          <a:bodyPr/>
          <a:lstStyle/>
          <a:p>
            <a:fld id="{F2FB1E4F-9C8F-4443-A74F-ADCCCB11C9FB}" type="slidenum">
              <a:rPr lang="en-US" smtClean="0"/>
              <a:t>‹#›</a:t>
            </a:fld>
            <a:endParaRPr lang="en-US"/>
          </a:p>
        </p:txBody>
      </p:sp>
      <p:sp>
        <p:nvSpPr>
          <p:cNvPr id="7" name="Text Placeholder 10">
            <a:extLst>
              <a:ext uri="{FF2B5EF4-FFF2-40B4-BE49-F238E27FC236}">
                <a16:creationId xmlns:a16="http://schemas.microsoft.com/office/drawing/2014/main" id="{C79670B4-B07E-4E35-99E6-70C3664338BC}"/>
              </a:ext>
            </a:extLst>
          </p:cNvPr>
          <p:cNvSpPr>
            <a:spLocks noGrp="1"/>
          </p:cNvSpPr>
          <p:nvPr>
            <p:ph type="body" sz="quarter" idx="13"/>
          </p:nvPr>
        </p:nvSpPr>
        <p:spPr>
          <a:xfrm>
            <a:off x="282398" y="2533293"/>
            <a:ext cx="4537493" cy="855850"/>
          </a:xfrm>
        </p:spPr>
        <p:txBody>
          <a:bodyPr/>
          <a:lstStyle>
            <a:lvl1pPr marL="0" indent="0">
              <a:buNone/>
              <a:defRPr>
                <a:solidFill>
                  <a:schemeClr val="bg1"/>
                </a:solidFill>
              </a:defRPr>
            </a:lvl1pPr>
            <a:lvl2pPr marL="59064" indent="0">
              <a:buNone/>
              <a:defRPr>
                <a:solidFill>
                  <a:schemeClr val="bg1"/>
                </a:solidFill>
              </a:defRPr>
            </a:lvl2pPr>
            <a:lvl3pPr marL="116092" indent="0">
              <a:buNone/>
              <a:defRPr>
                <a:solidFill>
                  <a:schemeClr val="bg1"/>
                </a:solidFill>
              </a:defRPr>
            </a:lvl3pPr>
            <a:lvl4pPr marL="172101" indent="0">
              <a:buNone/>
              <a:defRPr>
                <a:solidFill>
                  <a:schemeClr val="bg1"/>
                </a:solidFill>
              </a:defRPr>
            </a:lvl4pPr>
            <a:lvl5pPr marL="22913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02810AD-FA07-4B18-B79F-B0FDFA97B92A}"/>
              </a:ext>
            </a:extLst>
          </p:cNvPr>
          <p:cNvSpPr>
            <a:spLocks noGrp="1"/>
          </p:cNvSpPr>
          <p:nvPr>
            <p:ph type="body" sz="quarter" idx="14"/>
          </p:nvPr>
        </p:nvSpPr>
        <p:spPr>
          <a:xfrm>
            <a:off x="282398" y="2212072"/>
            <a:ext cx="4537492" cy="311073"/>
          </a:xfrm>
        </p:spPr>
        <p:txBody>
          <a:bodyPr/>
          <a:lstStyle>
            <a:lvl1pPr marL="0" indent="0">
              <a:buNone/>
              <a:defRPr b="1">
                <a:solidFill>
                  <a:schemeClr val="bg2"/>
                </a:solidFill>
              </a:defRPr>
            </a:lvl1pPr>
            <a:lvl2pPr marL="59064" indent="0">
              <a:buNone/>
              <a:defRPr b="1">
                <a:solidFill>
                  <a:schemeClr val="bg2"/>
                </a:solidFill>
              </a:defRPr>
            </a:lvl2pPr>
            <a:lvl3pPr marL="116092" indent="0">
              <a:buNone/>
              <a:defRPr b="1">
                <a:solidFill>
                  <a:schemeClr val="bg2"/>
                </a:solidFill>
              </a:defRPr>
            </a:lvl3pPr>
            <a:lvl4pPr marL="172101" indent="0">
              <a:buNone/>
              <a:defRPr b="1">
                <a:solidFill>
                  <a:schemeClr val="bg2"/>
                </a:solidFill>
              </a:defRPr>
            </a:lvl4pPr>
            <a:lvl5pPr marL="229130" indent="0">
              <a:buNone/>
              <a:defRPr b="1">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27123642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F2CC2D-9CE4-4B63-9077-9783458A52D8}"/>
              </a:ext>
            </a:extLst>
          </p:cNvPr>
          <p:cNvSpPr/>
          <p:nvPr userDrawn="1"/>
        </p:nvSpPr>
        <p:spPr>
          <a:xfrm>
            <a:off x="790114" y="2139520"/>
            <a:ext cx="8262000" cy="2160000"/>
          </a:xfrm>
          <a:prstGeom prst="rect">
            <a:avLst/>
          </a:prstGeom>
          <a:solidFill>
            <a:schemeClr val="bg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3FF084D-E50E-4736-A956-0DE3175B5E63}"/>
              </a:ext>
            </a:extLst>
          </p:cNvPr>
          <p:cNvSpPr>
            <a:spLocks noGrp="1"/>
          </p:cNvSpPr>
          <p:nvPr>
            <p:ph type="ctrTitle"/>
          </p:nvPr>
        </p:nvSpPr>
        <p:spPr>
          <a:xfrm>
            <a:off x="866774" y="2537927"/>
            <a:ext cx="8172452" cy="1349829"/>
          </a:xfrm>
          <a:noFill/>
        </p:spPr>
        <p:txBody>
          <a:bodyPr lIns="828000" tIns="144000" rIns="360000" bIns="54000" anchor="ctr" anchorCtr="0">
            <a:noAutofit/>
          </a:bodyPr>
          <a:lstStyle>
            <a:lvl1pPr algn="l">
              <a:lnSpc>
                <a:spcPct val="88000"/>
              </a:lnSpc>
              <a:defRPr sz="6000">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3042549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white title spl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9F7C00-F9EB-4432-922F-9FCA53092A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494" y="2014627"/>
            <a:ext cx="8261621" cy="2389637"/>
          </a:xfrm>
          <a:prstGeom prst="rect">
            <a:avLst/>
          </a:prstGeom>
        </p:spPr>
      </p:pic>
      <p:sp>
        <p:nvSpPr>
          <p:cNvPr id="8" name="Rectangle 7">
            <a:extLst>
              <a:ext uri="{FF2B5EF4-FFF2-40B4-BE49-F238E27FC236}">
                <a16:creationId xmlns:a16="http://schemas.microsoft.com/office/drawing/2014/main" id="{73D86AFC-F1F7-4929-A62B-CC64A758CA7F}"/>
              </a:ext>
            </a:extLst>
          </p:cNvPr>
          <p:cNvSpPr/>
          <p:nvPr userDrawn="1"/>
        </p:nvSpPr>
        <p:spPr>
          <a:xfrm>
            <a:off x="0" y="5689768"/>
            <a:ext cx="9906000" cy="1171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23FF084D-E50E-4736-A956-0DE3175B5E63}"/>
              </a:ext>
            </a:extLst>
          </p:cNvPr>
          <p:cNvSpPr>
            <a:spLocks noGrp="1"/>
          </p:cNvSpPr>
          <p:nvPr>
            <p:ph type="ctrTitle"/>
          </p:nvPr>
        </p:nvSpPr>
        <p:spPr>
          <a:xfrm>
            <a:off x="866774" y="2537927"/>
            <a:ext cx="8172452" cy="1349829"/>
          </a:xfrm>
          <a:noFill/>
        </p:spPr>
        <p:txBody>
          <a:bodyPr lIns="828000" tIns="144000" rIns="360000" bIns="54000" anchor="ctr" anchorCtr="0">
            <a:noAutofit/>
          </a:bodyPr>
          <a:lstStyle>
            <a:lvl1pPr algn="l">
              <a:lnSpc>
                <a:spcPct val="88000"/>
              </a:lnSpc>
              <a:defRPr sz="6000">
                <a:solidFill>
                  <a:schemeClr val="tx2"/>
                </a:solidFill>
              </a:defRPr>
            </a:lvl1pPr>
          </a:lstStyle>
          <a:p>
            <a:r>
              <a:rPr lang="en-US"/>
              <a:t>Click to edit Master title style</a:t>
            </a:r>
            <a:endParaRPr lang="en-GB"/>
          </a:p>
        </p:txBody>
      </p:sp>
      <p:sp>
        <p:nvSpPr>
          <p:cNvPr id="12" name="Subtitle 2">
            <a:extLst>
              <a:ext uri="{FF2B5EF4-FFF2-40B4-BE49-F238E27FC236}">
                <a16:creationId xmlns:a16="http://schemas.microsoft.com/office/drawing/2014/main" id="{6AE3BB6C-D8FE-4306-9F81-27C9E8E20CBD}"/>
              </a:ext>
            </a:extLst>
          </p:cNvPr>
          <p:cNvSpPr>
            <a:spLocks noGrp="1"/>
          </p:cNvSpPr>
          <p:nvPr>
            <p:ph type="subTitle" idx="1" hasCustomPrompt="1"/>
          </p:nvPr>
        </p:nvSpPr>
        <p:spPr>
          <a:xfrm>
            <a:off x="0" y="5957889"/>
            <a:ext cx="7429500" cy="288485"/>
          </a:xfrm>
        </p:spPr>
        <p:txBody>
          <a:bodyPr lIns="828000">
            <a:noAutofit/>
          </a:bodyPr>
          <a:lstStyle>
            <a:lvl1pPr marL="0" indent="0" algn="l">
              <a:lnSpc>
                <a:spcPct val="90000"/>
              </a:lnSpc>
              <a:spcBef>
                <a:spcPts val="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NAME SURNAME</a:t>
            </a:r>
          </a:p>
        </p:txBody>
      </p:sp>
      <p:sp>
        <p:nvSpPr>
          <p:cNvPr id="13" name="Text Placeholder 17">
            <a:extLst>
              <a:ext uri="{FF2B5EF4-FFF2-40B4-BE49-F238E27FC236}">
                <a16:creationId xmlns:a16="http://schemas.microsoft.com/office/drawing/2014/main" id="{3AEC2CDB-F2E8-4991-BC5A-A5E652785E62}"/>
              </a:ext>
            </a:extLst>
          </p:cNvPr>
          <p:cNvSpPr>
            <a:spLocks noGrp="1"/>
          </p:cNvSpPr>
          <p:nvPr>
            <p:ph type="body" sz="quarter" idx="15" hasCustomPrompt="1"/>
          </p:nvPr>
        </p:nvSpPr>
        <p:spPr>
          <a:xfrm>
            <a:off x="0" y="6275555"/>
            <a:ext cx="7429500" cy="288000"/>
          </a:xfrm>
        </p:spPr>
        <p:txBody>
          <a:bodyPr lIns="828000">
            <a:noAutofit/>
          </a:bodyPr>
          <a:lstStyle>
            <a:lvl1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lumMod val="50000"/>
                    <a:lumOff val="50000"/>
                  </a:schemeClr>
                </a:solidFill>
                <a:latin typeface="Arial Narrow" panose="020B0606020202030204" pitchFamily="34" charset="0"/>
                <a:ea typeface="+mn-ea"/>
                <a:cs typeface="+mn-cs"/>
              </a:defRPr>
            </a:lvl1pPr>
            <a:lvl2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2pPr>
            <a:lvl3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3pPr>
            <a:lvl4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4pPr>
            <a:lvl5pPr marL="0" indent="0" algn="l" defTabSz="914400" rtl="0" eaLnBrk="1" latinLnBrk="0" hangingPunct="1">
              <a:lnSpc>
                <a:spcPct val="90000"/>
              </a:lnSpc>
              <a:spcBef>
                <a:spcPts val="0"/>
              </a:spcBef>
              <a:buClr>
                <a:schemeClr val="tx2"/>
              </a:buClr>
              <a:buFont typeface="Wingdings" panose="05000000000000000000" pitchFamily="2" charset="2"/>
              <a:buNone/>
              <a:defRPr lang="en-GB" sz="2000" kern="1200">
                <a:solidFill>
                  <a:schemeClr val="tx1"/>
                </a:solidFill>
                <a:latin typeface="Arial Narrow" panose="020B0606020202030204" pitchFamily="34" charset="0"/>
                <a:ea typeface="+mn-ea"/>
                <a:cs typeface="+mn-cs"/>
              </a:defRPr>
            </a:lvl5pPr>
          </a:lstStyle>
          <a:p>
            <a:pPr lvl="0"/>
            <a:r>
              <a:rPr lang="en-US"/>
              <a:t>DATE</a:t>
            </a:r>
          </a:p>
        </p:txBody>
      </p:sp>
      <p:pic>
        <p:nvPicPr>
          <p:cNvPr id="7" name="Picture 6">
            <a:extLst>
              <a:ext uri="{FF2B5EF4-FFF2-40B4-BE49-F238E27FC236}">
                <a16:creationId xmlns:a16="http://schemas.microsoft.com/office/drawing/2014/main" id="{2BF25BAE-41CB-4C79-B184-D22988E5CA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2731" y="6410670"/>
            <a:ext cx="1369428" cy="256482"/>
          </a:xfrm>
          <a:prstGeom prst="rect">
            <a:avLst/>
          </a:prstGeom>
        </p:spPr>
      </p:pic>
    </p:spTree>
    <p:extLst>
      <p:ext uri="{BB962C8B-B14F-4D97-AF65-F5344CB8AC3E}">
        <p14:creationId xmlns:p14="http://schemas.microsoft.com/office/powerpoint/2010/main" val="24347754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lain split titl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5A0D03-A5A9-4623-BA82-D7C03A84B9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494" y="2014627"/>
            <a:ext cx="8261621" cy="2389637"/>
          </a:xfrm>
          <a:prstGeom prst="rect">
            <a:avLst/>
          </a:prstGeom>
        </p:spPr>
      </p:pic>
      <p:sp>
        <p:nvSpPr>
          <p:cNvPr id="2" name="Title 1">
            <a:extLst>
              <a:ext uri="{FF2B5EF4-FFF2-40B4-BE49-F238E27FC236}">
                <a16:creationId xmlns:a16="http://schemas.microsoft.com/office/drawing/2014/main" id="{23FF084D-E50E-4736-A956-0DE3175B5E63}"/>
              </a:ext>
            </a:extLst>
          </p:cNvPr>
          <p:cNvSpPr>
            <a:spLocks noGrp="1"/>
          </p:cNvSpPr>
          <p:nvPr>
            <p:ph type="ctrTitle"/>
          </p:nvPr>
        </p:nvSpPr>
        <p:spPr>
          <a:xfrm>
            <a:off x="866774" y="2537927"/>
            <a:ext cx="8172452" cy="1349829"/>
          </a:xfrm>
          <a:noFill/>
        </p:spPr>
        <p:txBody>
          <a:bodyPr lIns="828000" tIns="144000" rIns="360000" bIns="54000" anchor="ctr" anchorCtr="0">
            <a:noAutofit/>
          </a:bodyPr>
          <a:lstStyle>
            <a:lvl1pPr algn="l">
              <a:lnSpc>
                <a:spcPct val="88000"/>
              </a:lnSpc>
              <a:defRPr sz="6000">
                <a:solidFill>
                  <a:schemeClr val="accent3"/>
                </a:solidFill>
              </a:defRPr>
            </a:lvl1pPr>
          </a:lstStyle>
          <a:p>
            <a:r>
              <a:rPr lang="en-US"/>
              <a:t>Click to edit Master title style</a:t>
            </a:r>
            <a:endParaRPr lang="en-GB"/>
          </a:p>
        </p:txBody>
      </p:sp>
      <p:sp>
        <p:nvSpPr>
          <p:cNvPr id="12" name="Subtitle 2">
            <a:extLst>
              <a:ext uri="{FF2B5EF4-FFF2-40B4-BE49-F238E27FC236}">
                <a16:creationId xmlns:a16="http://schemas.microsoft.com/office/drawing/2014/main" id="{6AE3BB6C-D8FE-4306-9F81-27C9E8E20CBD}"/>
              </a:ext>
            </a:extLst>
          </p:cNvPr>
          <p:cNvSpPr>
            <a:spLocks noGrp="1"/>
          </p:cNvSpPr>
          <p:nvPr>
            <p:ph type="subTitle" idx="1" hasCustomPrompt="1"/>
          </p:nvPr>
        </p:nvSpPr>
        <p:spPr>
          <a:xfrm>
            <a:off x="0" y="5957889"/>
            <a:ext cx="7429500" cy="288485"/>
          </a:xfrm>
        </p:spPr>
        <p:txBody>
          <a:bodyPr lIns="828000">
            <a:noAutofit/>
          </a:bodyPr>
          <a:lstStyle>
            <a:lvl1pPr marL="0" indent="0" algn="l">
              <a:lnSpc>
                <a:spcPct val="90000"/>
              </a:lnSpc>
              <a:spcBef>
                <a:spcPts val="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NAME SURNAME</a:t>
            </a:r>
          </a:p>
        </p:txBody>
      </p:sp>
      <p:sp>
        <p:nvSpPr>
          <p:cNvPr id="13" name="Text Placeholder 17">
            <a:extLst>
              <a:ext uri="{FF2B5EF4-FFF2-40B4-BE49-F238E27FC236}">
                <a16:creationId xmlns:a16="http://schemas.microsoft.com/office/drawing/2014/main" id="{3AEC2CDB-F2E8-4991-BC5A-A5E652785E62}"/>
              </a:ext>
            </a:extLst>
          </p:cNvPr>
          <p:cNvSpPr>
            <a:spLocks noGrp="1"/>
          </p:cNvSpPr>
          <p:nvPr>
            <p:ph type="body" sz="quarter" idx="15" hasCustomPrompt="1"/>
          </p:nvPr>
        </p:nvSpPr>
        <p:spPr>
          <a:xfrm>
            <a:off x="0" y="6275555"/>
            <a:ext cx="7429500" cy="288000"/>
          </a:xfrm>
        </p:spPr>
        <p:txBody>
          <a:bodyPr lIns="828000">
            <a:noAutofit/>
          </a:bodyPr>
          <a:lstStyle>
            <a:lvl1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lumMod val="50000"/>
                    <a:lumOff val="50000"/>
                  </a:schemeClr>
                </a:solidFill>
                <a:latin typeface="Arial Narrow" panose="020B0606020202030204" pitchFamily="34" charset="0"/>
                <a:ea typeface="+mn-ea"/>
                <a:cs typeface="+mn-cs"/>
              </a:defRPr>
            </a:lvl1pPr>
            <a:lvl2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2pPr>
            <a:lvl3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3pPr>
            <a:lvl4pPr marL="0" indent="0" algn="l" defTabSz="914400" rtl="0" eaLnBrk="1" latinLnBrk="0" hangingPunct="1">
              <a:lnSpc>
                <a:spcPct val="90000"/>
              </a:lnSpc>
              <a:spcBef>
                <a:spcPts val="0"/>
              </a:spcBef>
              <a:buClr>
                <a:schemeClr val="tx2"/>
              </a:buClr>
              <a:buFont typeface="Wingdings" panose="05000000000000000000" pitchFamily="2" charset="2"/>
              <a:buNone/>
              <a:defRPr lang="en-US" sz="2000" kern="1200" smtClean="0">
                <a:solidFill>
                  <a:schemeClr val="tx1"/>
                </a:solidFill>
                <a:latin typeface="Arial Narrow" panose="020B0606020202030204" pitchFamily="34" charset="0"/>
                <a:ea typeface="+mn-ea"/>
                <a:cs typeface="+mn-cs"/>
              </a:defRPr>
            </a:lvl4pPr>
            <a:lvl5pPr marL="0" indent="0" algn="l" defTabSz="914400" rtl="0" eaLnBrk="1" latinLnBrk="0" hangingPunct="1">
              <a:lnSpc>
                <a:spcPct val="90000"/>
              </a:lnSpc>
              <a:spcBef>
                <a:spcPts val="0"/>
              </a:spcBef>
              <a:buClr>
                <a:schemeClr val="tx2"/>
              </a:buClr>
              <a:buFont typeface="Wingdings" panose="05000000000000000000" pitchFamily="2" charset="2"/>
              <a:buNone/>
              <a:defRPr lang="en-GB" sz="2000" kern="1200">
                <a:solidFill>
                  <a:schemeClr val="tx1"/>
                </a:solidFill>
                <a:latin typeface="Arial Narrow" panose="020B0606020202030204" pitchFamily="34" charset="0"/>
                <a:ea typeface="+mn-ea"/>
                <a:cs typeface="+mn-cs"/>
              </a:defRPr>
            </a:lvl5pPr>
          </a:lstStyle>
          <a:p>
            <a:pPr lvl="0"/>
            <a:r>
              <a:rPr lang="en-US"/>
              <a:t>DATE</a:t>
            </a:r>
          </a:p>
        </p:txBody>
      </p:sp>
    </p:spTree>
    <p:extLst>
      <p:ext uri="{BB962C8B-B14F-4D97-AF65-F5344CB8AC3E}">
        <p14:creationId xmlns:p14="http://schemas.microsoft.com/office/powerpoint/2010/main" val="15322601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eft 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AB178-5117-4993-A136-4AA6E2B492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5026" y="0"/>
            <a:ext cx="5030974" cy="6858000"/>
          </a:xfrm>
          <a:prstGeom prst="rect">
            <a:avLst/>
          </a:prstGeom>
        </p:spPr>
      </p:pic>
      <p:pic>
        <p:nvPicPr>
          <p:cNvPr id="8" name="Picture 7">
            <a:extLst>
              <a:ext uri="{FF2B5EF4-FFF2-40B4-BE49-F238E27FC236}">
                <a16:creationId xmlns:a16="http://schemas.microsoft.com/office/drawing/2014/main" id="{DE36E412-C5E4-4153-BA02-AA58651573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2731" y="6410670"/>
            <a:ext cx="1369428" cy="256482"/>
          </a:xfrm>
          <a:prstGeom prst="rect">
            <a:avLst/>
          </a:prstGeom>
        </p:spPr>
      </p:pic>
      <p:sp>
        <p:nvSpPr>
          <p:cNvPr id="9" name="Title 1">
            <a:extLst>
              <a:ext uri="{FF2B5EF4-FFF2-40B4-BE49-F238E27FC236}">
                <a16:creationId xmlns:a16="http://schemas.microsoft.com/office/drawing/2014/main" id="{1D3F723C-5236-480C-929D-040FBD030A55}"/>
              </a:ext>
            </a:extLst>
          </p:cNvPr>
          <p:cNvSpPr>
            <a:spLocks noGrp="1"/>
          </p:cNvSpPr>
          <p:nvPr>
            <p:ph type="title"/>
          </p:nvPr>
        </p:nvSpPr>
        <p:spPr>
          <a:xfrm>
            <a:off x="5326023" y="2800800"/>
            <a:ext cx="4287441" cy="1299600"/>
          </a:xfrm>
        </p:spPr>
        <p:txBody>
          <a:bodyPr tIns="0" bIns="0" anchor="ctr" anchorCtr="0">
            <a:noAutofit/>
          </a:bodyPr>
          <a:lstStyle>
            <a:lvl1pPr marL="542925" indent="-542925">
              <a:lnSpc>
                <a:spcPct val="80000"/>
              </a:lnSpc>
              <a:buFont typeface="+mj-lt"/>
              <a:buAutoNum type="arabicPeriod"/>
              <a:defRPr sz="4400">
                <a:solidFill>
                  <a:schemeClr val="accent3"/>
                </a:solidFill>
              </a:defRPr>
            </a:lvl1pPr>
          </a:lstStyle>
          <a:p>
            <a:r>
              <a:rPr lang="en-US"/>
              <a:t>Click to edit Master title style</a:t>
            </a:r>
            <a:endParaRPr lang="en-GB"/>
          </a:p>
        </p:txBody>
      </p:sp>
      <p:sp>
        <p:nvSpPr>
          <p:cNvPr id="11" name="Text Placeholder 2">
            <a:extLst>
              <a:ext uri="{FF2B5EF4-FFF2-40B4-BE49-F238E27FC236}">
                <a16:creationId xmlns:a16="http://schemas.microsoft.com/office/drawing/2014/main" id="{C4B89C5F-E0FC-4802-8B0B-97D4603C4455}"/>
              </a:ext>
            </a:extLst>
          </p:cNvPr>
          <p:cNvSpPr>
            <a:spLocks noGrp="1"/>
          </p:cNvSpPr>
          <p:nvPr>
            <p:ph type="body" idx="1"/>
          </p:nvPr>
        </p:nvSpPr>
        <p:spPr>
          <a:xfrm>
            <a:off x="5750124" y="4589463"/>
            <a:ext cx="3854054" cy="15922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4963058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left 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AB178-5117-4993-A136-4AA6E2B492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5026" y="0"/>
            <a:ext cx="5030974" cy="6858000"/>
          </a:xfrm>
          <a:prstGeom prst="rect">
            <a:avLst/>
          </a:prstGeom>
        </p:spPr>
      </p:pic>
      <p:pic>
        <p:nvPicPr>
          <p:cNvPr id="8" name="Picture 7">
            <a:extLst>
              <a:ext uri="{FF2B5EF4-FFF2-40B4-BE49-F238E27FC236}">
                <a16:creationId xmlns:a16="http://schemas.microsoft.com/office/drawing/2014/main" id="{DE36E412-C5E4-4153-BA02-AA58651573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2731" y="6410670"/>
            <a:ext cx="1369428" cy="256482"/>
          </a:xfrm>
          <a:prstGeom prst="rect">
            <a:avLst/>
          </a:prstGeom>
        </p:spPr>
      </p:pic>
      <p:sp>
        <p:nvSpPr>
          <p:cNvPr id="9" name="Title 1">
            <a:extLst>
              <a:ext uri="{FF2B5EF4-FFF2-40B4-BE49-F238E27FC236}">
                <a16:creationId xmlns:a16="http://schemas.microsoft.com/office/drawing/2014/main" id="{1D3F723C-5236-480C-929D-040FBD030A55}"/>
              </a:ext>
            </a:extLst>
          </p:cNvPr>
          <p:cNvSpPr>
            <a:spLocks noGrp="1"/>
          </p:cNvSpPr>
          <p:nvPr>
            <p:ph type="title" hasCustomPrompt="1"/>
          </p:nvPr>
        </p:nvSpPr>
        <p:spPr>
          <a:xfrm>
            <a:off x="5326023" y="2800800"/>
            <a:ext cx="4287441" cy="1299600"/>
          </a:xfrm>
        </p:spPr>
        <p:txBody>
          <a:bodyPr tIns="0" bIns="0" anchor="ctr" anchorCtr="0">
            <a:noAutofit/>
          </a:bodyPr>
          <a:lstStyle>
            <a:lvl1pPr marL="0" indent="0">
              <a:lnSpc>
                <a:spcPct val="80000"/>
              </a:lnSpc>
              <a:buFont typeface="+mj-lt"/>
              <a:buNone/>
              <a:defRPr sz="4400">
                <a:solidFill>
                  <a:schemeClr val="accent3"/>
                </a:solidFill>
              </a:defRPr>
            </a:lvl1pPr>
          </a:lstStyle>
          <a:p>
            <a:r>
              <a:rPr lang="en-US"/>
              <a:t>Click to edit Master title</a:t>
            </a:r>
            <a:br>
              <a:rPr lang="en-US"/>
            </a:br>
            <a:r>
              <a:rPr lang="en-US"/>
              <a:t>style</a:t>
            </a:r>
            <a:endParaRPr lang="en-GB"/>
          </a:p>
        </p:txBody>
      </p:sp>
      <p:sp>
        <p:nvSpPr>
          <p:cNvPr id="11" name="Text Placeholder 2">
            <a:extLst>
              <a:ext uri="{FF2B5EF4-FFF2-40B4-BE49-F238E27FC236}">
                <a16:creationId xmlns:a16="http://schemas.microsoft.com/office/drawing/2014/main" id="{C4B89C5F-E0FC-4802-8B0B-97D4603C4455}"/>
              </a:ext>
            </a:extLst>
          </p:cNvPr>
          <p:cNvSpPr>
            <a:spLocks noGrp="1"/>
          </p:cNvSpPr>
          <p:nvPr>
            <p:ph type="body" idx="1"/>
          </p:nvPr>
        </p:nvSpPr>
        <p:spPr>
          <a:xfrm>
            <a:off x="5326023" y="4589463"/>
            <a:ext cx="4278155" cy="15922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773643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Headlin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4E893A-DB4E-4822-8C50-4E65D846DB24}"/>
              </a:ext>
            </a:extLst>
          </p:cNvPr>
          <p:cNvSpPr/>
          <p:nvPr userDrawn="1"/>
        </p:nvSpPr>
        <p:spPr>
          <a:xfrm>
            <a:off x="0" y="0"/>
            <a:ext cx="33023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a:xfrm>
            <a:off x="3552229" y="365126"/>
            <a:ext cx="6099929" cy="1325563"/>
          </a:xfrm>
        </p:spPr>
        <p:txBody>
          <a:bodyPr>
            <a:noAutofit/>
          </a:bodyPr>
          <a:lstStyle>
            <a:lvl1pPr>
              <a:defRPr>
                <a:solidFill>
                  <a:schemeClr val="accent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a:xfrm>
            <a:off x="3552229" y="6356351"/>
            <a:ext cx="4582964" cy="365125"/>
          </a:xfrm>
          <a:prstGeom prst="rect">
            <a:avLst/>
          </a:prstGeom>
        </p:spPr>
        <p:txBody>
          <a:bodyPr/>
          <a:lstStyle/>
          <a:p>
            <a:endParaRPr lang="en-GB"/>
          </a:p>
        </p:txBody>
      </p:sp>
      <p:sp>
        <p:nvSpPr>
          <p:cNvPr id="10" name="Text Placeholder 9">
            <a:extLst>
              <a:ext uri="{FF2B5EF4-FFF2-40B4-BE49-F238E27FC236}">
                <a16:creationId xmlns:a16="http://schemas.microsoft.com/office/drawing/2014/main" id="{7C47A8B4-E557-4C4A-B647-9D21AD647002}"/>
              </a:ext>
            </a:extLst>
          </p:cNvPr>
          <p:cNvSpPr>
            <a:spLocks noGrp="1"/>
          </p:cNvSpPr>
          <p:nvPr>
            <p:ph type="body" sz="quarter" idx="14" hasCustomPrompt="1"/>
          </p:nvPr>
        </p:nvSpPr>
        <p:spPr>
          <a:xfrm>
            <a:off x="603278" y="1830832"/>
            <a:ext cx="1957133" cy="3196336"/>
          </a:xfrm>
          <a:ln w="57150">
            <a:solidFill>
              <a:schemeClr val="bg1"/>
            </a:solidFill>
          </a:ln>
        </p:spPr>
        <p:txBody>
          <a:bodyPr anchor="ctr">
            <a:noAutofit/>
          </a:bodyPr>
          <a:lstStyle>
            <a:lvl1pPr marL="0" indent="0" algn="ctr">
              <a:buNone/>
              <a:defRPr sz="19200" b="1">
                <a:solidFill>
                  <a:schemeClr val="bg1"/>
                </a:solidFill>
              </a:defRPr>
            </a:lvl1pPr>
            <a:lvl2pPr marL="177800" indent="0">
              <a:buNone/>
              <a:defRPr/>
            </a:lvl2pPr>
            <a:lvl3pPr marL="363538" indent="0">
              <a:buNone/>
              <a:defRPr/>
            </a:lvl3pPr>
            <a:lvl4pPr marL="541338" indent="0">
              <a:buNone/>
              <a:defRPr/>
            </a:lvl4pPr>
            <a:lvl5pPr marL="719138" indent="0">
              <a:buNone/>
              <a:defRPr/>
            </a:lvl5pPr>
          </a:lstStyle>
          <a:p>
            <a:pPr lvl="0"/>
            <a:r>
              <a:rPr lang="en-US"/>
              <a:t>1</a:t>
            </a:r>
          </a:p>
        </p:txBody>
      </p:sp>
      <p:sp>
        <p:nvSpPr>
          <p:cNvPr id="7" name="Content Placeholder 2">
            <a:extLst>
              <a:ext uri="{FF2B5EF4-FFF2-40B4-BE49-F238E27FC236}">
                <a16:creationId xmlns:a16="http://schemas.microsoft.com/office/drawing/2014/main" id="{5B3EF963-1F28-49EB-91D2-5B931CD89F10}"/>
              </a:ext>
            </a:extLst>
          </p:cNvPr>
          <p:cNvSpPr>
            <a:spLocks noGrp="1"/>
          </p:cNvSpPr>
          <p:nvPr>
            <p:ph idx="1"/>
          </p:nvPr>
        </p:nvSpPr>
        <p:spPr>
          <a:xfrm>
            <a:off x="3552228" y="1825625"/>
            <a:ext cx="6099930" cy="4351338"/>
          </a:xfrm>
        </p:spPr>
        <p:txBody>
          <a:bodyPr numCol="2" spcCol="180000">
            <a:normAutofit/>
          </a:bodyPr>
          <a:lstStyle>
            <a:lvl1pPr>
              <a:spcAft>
                <a:spcPts val="300"/>
              </a:spcAft>
              <a:buClr>
                <a:schemeClr val="accent1"/>
              </a:buClr>
              <a:defRPr sz="2000"/>
            </a:lvl1pPr>
            <a:lvl2pPr>
              <a:spcAft>
                <a:spcPts val="300"/>
              </a:spcAft>
              <a:buClr>
                <a:schemeClr val="accent1">
                  <a:lumMod val="40000"/>
                  <a:lumOff val="60000"/>
                </a:schemeClr>
              </a:buClr>
              <a:defRPr sz="1800"/>
            </a:lvl2pPr>
            <a:lvl3pPr>
              <a:spcAft>
                <a:spcPts val="300"/>
              </a:spcAft>
              <a:buClr>
                <a:schemeClr val="accent1">
                  <a:lumMod val="40000"/>
                  <a:lumOff val="60000"/>
                </a:schemeClr>
              </a:buClr>
              <a:defRPr sz="1600"/>
            </a:lvl3pPr>
            <a:lvl4pPr>
              <a:spcAft>
                <a:spcPts val="300"/>
              </a:spcAft>
              <a:buClr>
                <a:schemeClr val="accent1">
                  <a:lumMod val="40000"/>
                  <a:lumOff val="60000"/>
                </a:schemeClr>
              </a:buClr>
              <a:defRPr sz="1400"/>
            </a:lvl4pPr>
            <a:lvl5pPr>
              <a:spcAft>
                <a:spcPts val="300"/>
              </a:spcAft>
              <a:buClr>
                <a:schemeClr val="accent1">
                  <a:lumMod val="40000"/>
                  <a:lumOff val="6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25484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Headlin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4E893A-DB4E-4822-8C50-4E65D846DB24}"/>
              </a:ext>
            </a:extLst>
          </p:cNvPr>
          <p:cNvSpPr/>
          <p:nvPr userDrawn="1"/>
        </p:nvSpPr>
        <p:spPr>
          <a:xfrm>
            <a:off x="0" y="0"/>
            <a:ext cx="33023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a:xfrm>
            <a:off x="3552229" y="365126"/>
            <a:ext cx="6099929" cy="1325563"/>
          </a:xfrm>
        </p:spPr>
        <p:txBody>
          <a:bodyPr>
            <a:noAutofit/>
          </a:bodyPr>
          <a:lstStyle>
            <a:lvl1pPr>
              <a:defRPr>
                <a:solidFill>
                  <a:schemeClr val="accent2"/>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a:xfrm>
            <a:off x="3552229" y="6356351"/>
            <a:ext cx="4582964" cy="365125"/>
          </a:xfrm>
          <a:prstGeom prst="rect">
            <a:avLst/>
          </a:prstGeom>
        </p:spPr>
        <p:txBody>
          <a:bodyPr/>
          <a:lstStyle/>
          <a:p>
            <a:endParaRPr lang="en-GB"/>
          </a:p>
        </p:txBody>
      </p:sp>
      <p:sp>
        <p:nvSpPr>
          <p:cNvPr id="10" name="Text Placeholder 9">
            <a:extLst>
              <a:ext uri="{FF2B5EF4-FFF2-40B4-BE49-F238E27FC236}">
                <a16:creationId xmlns:a16="http://schemas.microsoft.com/office/drawing/2014/main" id="{7C47A8B4-E557-4C4A-B647-9D21AD647002}"/>
              </a:ext>
            </a:extLst>
          </p:cNvPr>
          <p:cNvSpPr>
            <a:spLocks noGrp="1"/>
          </p:cNvSpPr>
          <p:nvPr>
            <p:ph type="body" sz="quarter" idx="14" hasCustomPrompt="1"/>
          </p:nvPr>
        </p:nvSpPr>
        <p:spPr>
          <a:xfrm>
            <a:off x="603278" y="1830832"/>
            <a:ext cx="1957133" cy="3196336"/>
          </a:xfrm>
          <a:ln w="57150">
            <a:solidFill>
              <a:schemeClr val="bg1"/>
            </a:solidFill>
          </a:ln>
        </p:spPr>
        <p:txBody>
          <a:bodyPr anchor="ctr">
            <a:noAutofit/>
          </a:bodyPr>
          <a:lstStyle>
            <a:lvl1pPr marL="0" indent="0" algn="ctr">
              <a:buNone/>
              <a:defRPr sz="19200" b="1">
                <a:solidFill>
                  <a:schemeClr val="bg1"/>
                </a:solidFill>
              </a:defRPr>
            </a:lvl1pPr>
            <a:lvl2pPr marL="177800" indent="0">
              <a:buNone/>
              <a:defRPr/>
            </a:lvl2pPr>
            <a:lvl3pPr marL="363538" indent="0">
              <a:buNone/>
              <a:defRPr/>
            </a:lvl3pPr>
            <a:lvl4pPr marL="541338" indent="0">
              <a:buNone/>
              <a:defRPr/>
            </a:lvl4pPr>
            <a:lvl5pPr marL="719138" indent="0">
              <a:buNone/>
              <a:defRPr/>
            </a:lvl5pPr>
          </a:lstStyle>
          <a:p>
            <a:pPr lvl="0"/>
            <a:r>
              <a:rPr lang="en-US"/>
              <a:t>1</a:t>
            </a:r>
          </a:p>
        </p:txBody>
      </p:sp>
      <p:sp>
        <p:nvSpPr>
          <p:cNvPr id="7" name="Content Placeholder 2">
            <a:extLst>
              <a:ext uri="{FF2B5EF4-FFF2-40B4-BE49-F238E27FC236}">
                <a16:creationId xmlns:a16="http://schemas.microsoft.com/office/drawing/2014/main" id="{5B3EF963-1F28-49EB-91D2-5B931CD89F10}"/>
              </a:ext>
            </a:extLst>
          </p:cNvPr>
          <p:cNvSpPr>
            <a:spLocks noGrp="1"/>
          </p:cNvSpPr>
          <p:nvPr>
            <p:ph idx="1"/>
          </p:nvPr>
        </p:nvSpPr>
        <p:spPr>
          <a:xfrm>
            <a:off x="3552228" y="1825625"/>
            <a:ext cx="6099930" cy="4351338"/>
          </a:xfrm>
        </p:spPr>
        <p:txBody>
          <a:bodyPr numCol="2" spcCol="180000">
            <a:normAutofit/>
          </a:bodyPr>
          <a:lstStyle>
            <a:lvl1pPr>
              <a:spcAft>
                <a:spcPts val="300"/>
              </a:spcAft>
              <a:buClr>
                <a:schemeClr val="accent2"/>
              </a:buClr>
              <a:defRPr sz="2000"/>
            </a:lvl1pPr>
            <a:lvl2pPr>
              <a:spcAft>
                <a:spcPts val="300"/>
              </a:spcAft>
              <a:buClr>
                <a:schemeClr val="accent2">
                  <a:lumMod val="40000"/>
                  <a:lumOff val="60000"/>
                </a:schemeClr>
              </a:buClr>
              <a:defRPr sz="1800"/>
            </a:lvl2pPr>
            <a:lvl3pPr>
              <a:spcAft>
                <a:spcPts val="300"/>
              </a:spcAft>
              <a:buClr>
                <a:schemeClr val="accent2">
                  <a:lumMod val="40000"/>
                  <a:lumOff val="60000"/>
                </a:schemeClr>
              </a:buClr>
              <a:defRPr sz="1600"/>
            </a:lvl3pPr>
            <a:lvl4pPr>
              <a:spcAft>
                <a:spcPts val="300"/>
              </a:spcAft>
              <a:buClr>
                <a:schemeClr val="accent2">
                  <a:lumMod val="40000"/>
                  <a:lumOff val="60000"/>
                </a:schemeClr>
              </a:buClr>
              <a:defRPr sz="1400"/>
            </a:lvl4pPr>
            <a:lvl5pPr>
              <a:spcAft>
                <a:spcPts val="300"/>
              </a:spcAft>
              <a:buClr>
                <a:schemeClr val="accent2">
                  <a:lumMod val="40000"/>
                  <a:lumOff val="6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117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line yellow">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45158B-AB9B-4ACB-B9ED-86FA90337ED1}"/>
              </a:ext>
            </a:extLst>
          </p:cNvPr>
          <p:cNvSpPr>
            <a:spLocks noGrp="1"/>
          </p:cNvSpPr>
          <p:nvPr>
            <p:ph type="dt" sz="half" idx="10"/>
          </p:nvPr>
        </p:nvSpPr>
        <p:spPr/>
        <p:txBody>
          <a:bodyPr/>
          <a:lstStyle>
            <a:lvl1pPr>
              <a:defRPr>
                <a:solidFill>
                  <a:schemeClr val="bg1"/>
                </a:solidFill>
              </a:defRPr>
            </a:lvl1pPr>
          </a:lstStyle>
          <a:p>
            <a:r>
              <a:rPr lang="en-US"/>
              <a:t>Thursday, 22 June 2017</a:t>
            </a:r>
            <a:endParaRPr lang="en-GB"/>
          </a:p>
        </p:txBody>
      </p:sp>
      <p:sp>
        <p:nvSpPr>
          <p:cNvPr id="4" name="Footer Placeholder 3">
            <a:extLst>
              <a:ext uri="{FF2B5EF4-FFF2-40B4-BE49-F238E27FC236}">
                <a16:creationId xmlns:a16="http://schemas.microsoft.com/office/drawing/2014/main" id="{17B2C444-06D4-485D-88DF-D669B9847B0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1EBF9576-0413-4485-A08A-1FE919D62080}"/>
              </a:ext>
            </a:extLst>
          </p:cNvPr>
          <p:cNvSpPr>
            <a:spLocks noGrp="1"/>
          </p:cNvSpPr>
          <p:nvPr>
            <p:ph type="sldNum" sz="quarter" idx="12"/>
          </p:nvPr>
        </p:nvSpPr>
        <p:spPr/>
        <p:txBody>
          <a:bodyPr/>
          <a:lstStyle>
            <a:lvl1pPr>
              <a:defRPr>
                <a:solidFill>
                  <a:schemeClr val="bg1"/>
                </a:solidFill>
              </a:defRPr>
            </a:lvl1pPr>
          </a:lstStyle>
          <a:p>
            <a:fld id="{633758F2-4398-4592-A0DE-9A6421C9464F}" type="slidenum">
              <a:rPr lang="en-GB" smtClean="0"/>
              <a:pPr/>
              <a:t>‹#›</a:t>
            </a:fld>
            <a:endParaRPr lang="en-GB"/>
          </a:p>
        </p:txBody>
      </p:sp>
      <p:sp>
        <p:nvSpPr>
          <p:cNvPr id="7" name="Text Placeholder 6">
            <a:extLst>
              <a:ext uri="{FF2B5EF4-FFF2-40B4-BE49-F238E27FC236}">
                <a16:creationId xmlns:a16="http://schemas.microsoft.com/office/drawing/2014/main" id="{5F362A7D-B734-4E51-9411-D10651156F69}"/>
              </a:ext>
            </a:extLst>
          </p:cNvPr>
          <p:cNvSpPr>
            <a:spLocks noGrp="1"/>
          </p:cNvSpPr>
          <p:nvPr>
            <p:ph type="body" sz="quarter" idx="13"/>
          </p:nvPr>
        </p:nvSpPr>
        <p:spPr>
          <a:xfrm>
            <a:off x="250296" y="860875"/>
            <a:ext cx="9401863" cy="5136253"/>
          </a:xfrm>
        </p:spPr>
        <p:txBody>
          <a:bodyPr anchor="ctr">
            <a:normAutofit/>
          </a:bodyPr>
          <a:lstStyle>
            <a:lvl1pPr marL="0" indent="0" algn="ctr">
              <a:buNone/>
              <a:defRPr sz="4400">
                <a:solidFill>
                  <a:schemeClr val="bg1"/>
                </a:solidFill>
              </a:defRPr>
            </a:lvl1pPr>
            <a:lvl2pPr marL="177800" indent="0" algn="l">
              <a:buNone/>
              <a:defRPr sz="4400">
                <a:solidFill>
                  <a:schemeClr val="bg1"/>
                </a:solidFill>
              </a:defRPr>
            </a:lvl2pPr>
            <a:lvl3pPr marL="363538" indent="0" algn="l">
              <a:buNone/>
              <a:defRPr sz="4400">
                <a:solidFill>
                  <a:schemeClr val="bg1"/>
                </a:solidFill>
              </a:defRPr>
            </a:lvl3pPr>
            <a:lvl4pPr marL="541338" indent="0" algn="l">
              <a:buNone/>
              <a:defRPr sz="4400">
                <a:solidFill>
                  <a:schemeClr val="bg1"/>
                </a:solidFill>
              </a:defRPr>
            </a:lvl4pPr>
            <a:lvl5pPr marL="719138" indent="0" algn="l">
              <a:buNone/>
              <a:defRPr sz="4400">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CB289156-C256-463A-8093-AB937E151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36310673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Headlin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4E893A-DB4E-4822-8C50-4E65D846DB24}"/>
              </a:ext>
            </a:extLst>
          </p:cNvPr>
          <p:cNvSpPr/>
          <p:nvPr userDrawn="1"/>
        </p:nvSpPr>
        <p:spPr>
          <a:xfrm>
            <a:off x="0" y="0"/>
            <a:ext cx="33023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5F6882F2-450C-4EFE-BCAB-24A9E6554D03}"/>
              </a:ext>
            </a:extLst>
          </p:cNvPr>
          <p:cNvSpPr>
            <a:spLocks noGrp="1"/>
          </p:cNvSpPr>
          <p:nvPr>
            <p:ph type="title"/>
          </p:nvPr>
        </p:nvSpPr>
        <p:spPr>
          <a:xfrm>
            <a:off x="3552229" y="365126"/>
            <a:ext cx="6099929" cy="1325563"/>
          </a:xfrm>
        </p:spPr>
        <p:txBody>
          <a:bodyPr>
            <a:noAutofit/>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99217D98-FDB9-4646-B816-927B655C5125}"/>
              </a:ext>
            </a:extLst>
          </p:cNvPr>
          <p:cNvSpPr>
            <a:spLocks noGrp="1"/>
          </p:cNvSpPr>
          <p:nvPr>
            <p:ph type="ftr" sz="quarter" idx="11"/>
          </p:nvPr>
        </p:nvSpPr>
        <p:spPr>
          <a:xfrm>
            <a:off x="3552229" y="6356351"/>
            <a:ext cx="4582964" cy="365125"/>
          </a:xfrm>
          <a:prstGeom prst="rect">
            <a:avLst/>
          </a:prstGeom>
        </p:spPr>
        <p:txBody>
          <a:bodyPr/>
          <a:lstStyle/>
          <a:p>
            <a:endParaRPr lang="en-GB"/>
          </a:p>
        </p:txBody>
      </p:sp>
      <p:sp>
        <p:nvSpPr>
          <p:cNvPr id="10" name="Text Placeholder 9">
            <a:extLst>
              <a:ext uri="{FF2B5EF4-FFF2-40B4-BE49-F238E27FC236}">
                <a16:creationId xmlns:a16="http://schemas.microsoft.com/office/drawing/2014/main" id="{7C47A8B4-E557-4C4A-B647-9D21AD647002}"/>
              </a:ext>
            </a:extLst>
          </p:cNvPr>
          <p:cNvSpPr>
            <a:spLocks noGrp="1"/>
          </p:cNvSpPr>
          <p:nvPr>
            <p:ph type="body" sz="quarter" idx="14" hasCustomPrompt="1"/>
          </p:nvPr>
        </p:nvSpPr>
        <p:spPr>
          <a:xfrm>
            <a:off x="603278" y="1830832"/>
            <a:ext cx="1957133" cy="3196336"/>
          </a:xfrm>
          <a:ln w="57150">
            <a:solidFill>
              <a:schemeClr val="bg1"/>
            </a:solidFill>
          </a:ln>
        </p:spPr>
        <p:txBody>
          <a:bodyPr anchor="ctr">
            <a:noAutofit/>
          </a:bodyPr>
          <a:lstStyle>
            <a:lvl1pPr marL="0" indent="0" algn="ctr">
              <a:buNone/>
              <a:defRPr sz="19200" b="1">
                <a:solidFill>
                  <a:schemeClr val="bg1"/>
                </a:solidFill>
              </a:defRPr>
            </a:lvl1pPr>
            <a:lvl2pPr marL="177800" indent="0">
              <a:buNone/>
              <a:defRPr/>
            </a:lvl2pPr>
            <a:lvl3pPr marL="363538" indent="0">
              <a:buNone/>
              <a:defRPr/>
            </a:lvl3pPr>
            <a:lvl4pPr marL="541338" indent="0">
              <a:buNone/>
              <a:defRPr/>
            </a:lvl4pPr>
            <a:lvl5pPr marL="719138" indent="0">
              <a:buNone/>
              <a:defRPr/>
            </a:lvl5pPr>
          </a:lstStyle>
          <a:p>
            <a:pPr lvl="0"/>
            <a:r>
              <a:rPr lang="en-US"/>
              <a:t>1</a:t>
            </a:r>
          </a:p>
        </p:txBody>
      </p:sp>
      <p:sp>
        <p:nvSpPr>
          <p:cNvPr id="7" name="Content Placeholder 2">
            <a:extLst>
              <a:ext uri="{FF2B5EF4-FFF2-40B4-BE49-F238E27FC236}">
                <a16:creationId xmlns:a16="http://schemas.microsoft.com/office/drawing/2014/main" id="{5B3EF963-1F28-49EB-91D2-5B931CD89F10}"/>
              </a:ext>
            </a:extLst>
          </p:cNvPr>
          <p:cNvSpPr>
            <a:spLocks noGrp="1"/>
          </p:cNvSpPr>
          <p:nvPr>
            <p:ph idx="1"/>
          </p:nvPr>
        </p:nvSpPr>
        <p:spPr>
          <a:xfrm>
            <a:off x="3552228" y="1825625"/>
            <a:ext cx="6099930" cy="4351338"/>
          </a:xfrm>
        </p:spPr>
        <p:txBody>
          <a:bodyPr numCol="2" spcCol="180000">
            <a:normAutofit/>
          </a:bodyPr>
          <a:lstStyle>
            <a:lvl1pPr>
              <a:spcAft>
                <a:spcPts val="300"/>
              </a:spcAft>
              <a:buClr>
                <a:schemeClr val="tx2"/>
              </a:buClr>
              <a:defRPr sz="2000"/>
            </a:lvl1pPr>
            <a:lvl2pPr>
              <a:spcAft>
                <a:spcPts val="300"/>
              </a:spcAft>
              <a:buClr>
                <a:schemeClr val="tx2">
                  <a:lumMod val="40000"/>
                  <a:lumOff val="60000"/>
                </a:schemeClr>
              </a:buClr>
              <a:defRPr sz="1800"/>
            </a:lvl2pPr>
            <a:lvl3pPr>
              <a:spcAft>
                <a:spcPts val="300"/>
              </a:spcAft>
              <a:buClr>
                <a:schemeClr val="tx2">
                  <a:lumMod val="40000"/>
                  <a:lumOff val="60000"/>
                </a:schemeClr>
              </a:buClr>
              <a:defRPr sz="1600"/>
            </a:lvl3pPr>
            <a:lvl4pPr>
              <a:spcAft>
                <a:spcPts val="300"/>
              </a:spcAft>
              <a:buClr>
                <a:schemeClr val="tx2">
                  <a:lumMod val="40000"/>
                  <a:lumOff val="60000"/>
                </a:schemeClr>
              </a:buClr>
              <a:defRPr sz="1400"/>
            </a:lvl4pPr>
            <a:lvl5pPr>
              <a:spcAft>
                <a:spcPts val="300"/>
              </a:spcAft>
              <a:buClr>
                <a:schemeClr val="tx2">
                  <a:lumMod val="40000"/>
                  <a:lumOff val="6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08391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ingle poi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5C8164-BF92-4F6D-8A47-D2477C86ED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870" y="530346"/>
            <a:ext cx="2904940" cy="5797308"/>
          </a:xfrm>
          <a:prstGeom prst="rect">
            <a:avLst/>
          </a:prstGeom>
        </p:spPr>
      </p:pic>
      <p:pic>
        <p:nvPicPr>
          <p:cNvPr id="6" name="Picture 5">
            <a:extLst>
              <a:ext uri="{FF2B5EF4-FFF2-40B4-BE49-F238E27FC236}">
                <a16:creationId xmlns:a16="http://schemas.microsoft.com/office/drawing/2014/main" id="{6DE57702-B0D7-4862-B720-46D1F1BA8C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
        <p:nvSpPr>
          <p:cNvPr id="8" name="Text Placeholder 7">
            <a:extLst>
              <a:ext uri="{FF2B5EF4-FFF2-40B4-BE49-F238E27FC236}">
                <a16:creationId xmlns:a16="http://schemas.microsoft.com/office/drawing/2014/main" id="{E0F3AC8D-41DB-4568-AC10-71BF31EB0AB3}"/>
              </a:ext>
            </a:extLst>
          </p:cNvPr>
          <p:cNvSpPr>
            <a:spLocks noGrp="1"/>
          </p:cNvSpPr>
          <p:nvPr>
            <p:ph type="body" sz="quarter" idx="10"/>
          </p:nvPr>
        </p:nvSpPr>
        <p:spPr>
          <a:xfrm>
            <a:off x="526433" y="534722"/>
            <a:ext cx="2815377" cy="5792932"/>
          </a:xfrm>
          <a:noFill/>
        </p:spPr>
        <p:txBody>
          <a:bodyPr lIns="360000" tIns="1872000" rIns="180000" bIns="72000" anchor="t"/>
          <a:lstStyle>
            <a:lvl1pPr marL="0" indent="0">
              <a:buNone/>
              <a:defRPr/>
            </a:lvl1pPr>
            <a:lvl2pPr marL="177800" indent="0">
              <a:buNone/>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98F52A46-6513-4A51-A652-98502650BBCC}"/>
              </a:ext>
            </a:extLst>
          </p:cNvPr>
          <p:cNvSpPr>
            <a:spLocks noGrp="1"/>
          </p:cNvSpPr>
          <p:nvPr>
            <p:ph type="body" sz="quarter" idx="11"/>
          </p:nvPr>
        </p:nvSpPr>
        <p:spPr>
          <a:xfrm>
            <a:off x="681037" y="629042"/>
            <a:ext cx="2579688" cy="1642004"/>
          </a:xfrm>
        </p:spPr>
        <p:txBody>
          <a:bodyPr>
            <a:noAutofit/>
          </a:bodyPr>
          <a:lstStyle>
            <a:lvl1pPr marL="0" indent="0" algn="l">
              <a:buNone/>
              <a:defRPr sz="3600" cap="all" baseline="0">
                <a:solidFill>
                  <a:schemeClr val="tx2"/>
                </a:solidFill>
                <a:latin typeface="+mj-lt"/>
              </a:defRPr>
            </a:lvl1pPr>
            <a:lvl2pPr marL="177800" indent="0">
              <a:buFont typeface="Arial" panose="020B0604020202020204" pitchFamily="34" charset="0"/>
              <a:buNone/>
              <a:defRPr cap="all" baseline="0">
                <a:latin typeface="+mj-lt"/>
              </a:defRPr>
            </a:lvl2pPr>
            <a:lvl3pPr marL="363538" indent="0">
              <a:buFont typeface="Arial" panose="020B0604020202020204" pitchFamily="34" charset="0"/>
              <a:buNone/>
              <a:defRPr cap="all" baseline="0">
                <a:latin typeface="+mj-lt"/>
              </a:defRPr>
            </a:lvl3pPr>
            <a:lvl4pPr marL="541338" indent="0">
              <a:buFont typeface="Arial" panose="020B0604020202020204" pitchFamily="34" charset="0"/>
              <a:buNone/>
              <a:defRPr cap="all" baseline="0">
                <a:latin typeface="+mj-lt"/>
              </a:defRPr>
            </a:lvl4pPr>
            <a:lvl5pPr marL="719138" indent="0">
              <a:buFont typeface="Arial" panose="020B0604020202020204" pitchFamily="34" charset="0"/>
              <a:buNone/>
              <a:defRPr cap="all" baseline="0">
                <a:latin typeface="+mj-lt"/>
              </a:defRPr>
            </a:lvl5pPr>
          </a:lstStyle>
          <a:p>
            <a:pPr lvl="0"/>
            <a:r>
              <a:rPr lang="en-US"/>
              <a:t>Click to edit Master text styles</a:t>
            </a:r>
          </a:p>
        </p:txBody>
      </p:sp>
    </p:spTree>
    <p:extLst>
      <p:ext uri="{BB962C8B-B14F-4D97-AF65-F5344CB8AC3E}">
        <p14:creationId xmlns:p14="http://schemas.microsoft.com/office/powerpoint/2010/main" val="39553519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ingle poi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3CA547-E6E5-4C06-9087-A0F90F9E8A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11" y="1496188"/>
            <a:ext cx="8997143" cy="3124206"/>
          </a:xfrm>
          <a:prstGeom prst="rect">
            <a:avLst/>
          </a:prstGeom>
        </p:spPr>
      </p:pic>
      <p:sp>
        <p:nvSpPr>
          <p:cNvPr id="3" name="Date Placeholder 2">
            <a:extLst>
              <a:ext uri="{FF2B5EF4-FFF2-40B4-BE49-F238E27FC236}">
                <a16:creationId xmlns:a16="http://schemas.microsoft.com/office/drawing/2014/main" id="{3E692515-C99C-4FA6-B3AF-7A4AA541DC68}"/>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3918E1AF-558E-4DE2-8768-1D99DAD0639A}"/>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8351FD0-0FF5-48EF-BB39-266F05D40602}"/>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8" name="Text Placeholder 7">
            <a:extLst>
              <a:ext uri="{FF2B5EF4-FFF2-40B4-BE49-F238E27FC236}">
                <a16:creationId xmlns:a16="http://schemas.microsoft.com/office/drawing/2014/main" id="{F5933E14-703B-4FC6-BDF9-9C48DBB3C29C}"/>
              </a:ext>
            </a:extLst>
          </p:cNvPr>
          <p:cNvSpPr>
            <a:spLocks noGrp="1"/>
          </p:cNvSpPr>
          <p:nvPr>
            <p:ph type="body" sz="quarter" idx="14"/>
          </p:nvPr>
        </p:nvSpPr>
        <p:spPr>
          <a:xfrm>
            <a:off x="511704" y="1496189"/>
            <a:ext cx="8909550" cy="3119501"/>
          </a:xfrm>
          <a:noFill/>
        </p:spPr>
        <p:txBody>
          <a:bodyPr lIns="4212000" tIns="252000" rIns="252000" bIns="252000" numCol="2" spcCol="180000" anchor="ctr"/>
          <a:lstStyle>
            <a:lvl1pPr marL="0" indent="0">
              <a:buNone/>
              <a:defRPr/>
            </a:lvl1pPr>
            <a:lvl2pPr marL="177800" indent="0">
              <a:buNone/>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32C1D1F7-2B5B-4E29-907D-3518892EA589}"/>
              </a:ext>
            </a:extLst>
          </p:cNvPr>
          <p:cNvSpPr>
            <a:spLocks noGrp="1"/>
          </p:cNvSpPr>
          <p:nvPr>
            <p:ph type="title"/>
          </p:nvPr>
        </p:nvSpPr>
        <p:spPr>
          <a:xfrm>
            <a:off x="803340" y="1650423"/>
            <a:ext cx="2950131" cy="2835910"/>
          </a:xfrm>
        </p:spPr>
        <p:txBody>
          <a:bodyPr/>
          <a:lstStyle>
            <a:lvl1pPr>
              <a:lnSpc>
                <a:spcPct val="92000"/>
              </a:lnSpc>
              <a:defRPr/>
            </a:lvl1pPr>
          </a:lstStyle>
          <a:p>
            <a:r>
              <a:rPr lang="en-US"/>
              <a:t>Click to edit Master title style</a:t>
            </a:r>
            <a:endParaRPr lang="en-GB"/>
          </a:p>
        </p:txBody>
      </p:sp>
      <p:pic>
        <p:nvPicPr>
          <p:cNvPr id="10" name="Picture 9">
            <a:extLst>
              <a:ext uri="{FF2B5EF4-FFF2-40B4-BE49-F238E27FC236}">
                <a16:creationId xmlns:a16="http://schemas.microsoft.com/office/drawing/2014/main" id="{8E26D21C-7A5C-4027-A3D5-161AF0624C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163075168"/>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234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5F5B32-58C8-4973-AEF2-62085A203C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870" y="530346"/>
            <a:ext cx="2904940" cy="5797308"/>
          </a:xfrm>
          <a:prstGeom prst="rect">
            <a:avLst/>
          </a:prstGeom>
        </p:spPr>
      </p:pic>
      <p:sp>
        <p:nvSpPr>
          <p:cNvPr id="5" name="TextBox 4">
            <a:extLst>
              <a:ext uri="{FF2B5EF4-FFF2-40B4-BE49-F238E27FC236}">
                <a16:creationId xmlns:a16="http://schemas.microsoft.com/office/drawing/2014/main" id="{DFE013F3-0B21-497B-B86D-47FE2104D66F}"/>
              </a:ext>
            </a:extLst>
          </p:cNvPr>
          <p:cNvSpPr txBox="1"/>
          <p:nvPr userDrawn="1"/>
        </p:nvSpPr>
        <p:spPr>
          <a:xfrm>
            <a:off x="526433" y="314325"/>
            <a:ext cx="521297" cy="1569660"/>
          </a:xfrm>
          <a:prstGeom prst="rect">
            <a:avLst/>
          </a:prstGeom>
          <a:noFill/>
        </p:spPr>
        <p:txBody>
          <a:bodyPr wrap="none" rtlCol="0">
            <a:spAutoFit/>
          </a:bodyPr>
          <a:lstStyle/>
          <a:p>
            <a:r>
              <a:rPr lang="en-GB" sz="9600">
                <a:solidFill>
                  <a:schemeClr val="accent3"/>
                </a:solidFill>
              </a:rPr>
              <a:t>“</a:t>
            </a:r>
          </a:p>
        </p:txBody>
      </p:sp>
      <p:sp>
        <p:nvSpPr>
          <p:cNvPr id="7" name="TextBox 6">
            <a:extLst>
              <a:ext uri="{FF2B5EF4-FFF2-40B4-BE49-F238E27FC236}">
                <a16:creationId xmlns:a16="http://schemas.microsoft.com/office/drawing/2014/main" id="{FF02611F-6E4F-4498-90E7-A9B961DA7ECA}"/>
              </a:ext>
            </a:extLst>
          </p:cNvPr>
          <p:cNvSpPr txBox="1"/>
          <p:nvPr userDrawn="1"/>
        </p:nvSpPr>
        <p:spPr>
          <a:xfrm>
            <a:off x="2918256" y="5538448"/>
            <a:ext cx="521297" cy="1569660"/>
          </a:xfrm>
          <a:prstGeom prst="rect">
            <a:avLst/>
          </a:prstGeom>
          <a:noFill/>
        </p:spPr>
        <p:txBody>
          <a:bodyPr wrap="none" rtlCol="0">
            <a:spAutoFit/>
          </a:bodyPr>
          <a:lstStyle/>
          <a:p>
            <a:r>
              <a:rPr lang="en-GB" sz="9600">
                <a:solidFill>
                  <a:schemeClr val="accent3"/>
                </a:solidFill>
              </a:rPr>
              <a:t>”</a:t>
            </a:r>
          </a:p>
        </p:txBody>
      </p:sp>
      <p:pic>
        <p:nvPicPr>
          <p:cNvPr id="6" name="Picture 5">
            <a:extLst>
              <a:ext uri="{FF2B5EF4-FFF2-40B4-BE49-F238E27FC236}">
                <a16:creationId xmlns:a16="http://schemas.microsoft.com/office/drawing/2014/main" id="{6DE57702-B0D7-4862-B720-46D1F1BA8C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
        <p:nvSpPr>
          <p:cNvPr id="8" name="Text Placeholder 7">
            <a:extLst>
              <a:ext uri="{FF2B5EF4-FFF2-40B4-BE49-F238E27FC236}">
                <a16:creationId xmlns:a16="http://schemas.microsoft.com/office/drawing/2014/main" id="{E0F3AC8D-41DB-4568-AC10-71BF31EB0AB3}"/>
              </a:ext>
            </a:extLst>
          </p:cNvPr>
          <p:cNvSpPr>
            <a:spLocks noGrp="1"/>
          </p:cNvSpPr>
          <p:nvPr>
            <p:ph type="body" sz="quarter" idx="10"/>
          </p:nvPr>
        </p:nvSpPr>
        <p:spPr>
          <a:xfrm>
            <a:off x="526433" y="530346"/>
            <a:ext cx="2815377" cy="5792932"/>
          </a:xfrm>
          <a:noFill/>
        </p:spPr>
        <p:txBody>
          <a:bodyPr lIns="504000" tIns="576000" rIns="360000" bIns="360000" anchor="t"/>
          <a:lstStyle>
            <a:lvl1pPr marL="0" indent="0">
              <a:buNone/>
              <a:defRPr/>
            </a:lvl1pPr>
            <a:lvl2pPr marL="177800" indent="0" algn="r">
              <a:buNone/>
              <a:defRPr i="1">
                <a:solidFill>
                  <a:schemeClr val="accent3"/>
                </a:solidFill>
              </a:defRPr>
            </a:lvl2pPr>
            <a:lvl3pPr marL="363538" indent="0">
              <a:buNone/>
              <a:defRPr/>
            </a:lvl3pPr>
            <a:lvl4pPr marL="541338" indent="0">
              <a:buNone/>
              <a:defRPr/>
            </a:lvl4pPr>
            <a:lvl5pPr marL="7191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77102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headline red">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45158B-AB9B-4ACB-B9ED-86FA90337ED1}"/>
              </a:ext>
            </a:extLst>
          </p:cNvPr>
          <p:cNvSpPr>
            <a:spLocks noGrp="1"/>
          </p:cNvSpPr>
          <p:nvPr>
            <p:ph type="dt" sz="half" idx="10"/>
          </p:nvPr>
        </p:nvSpPr>
        <p:spPr/>
        <p:txBody>
          <a:bodyPr/>
          <a:lstStyle>
            <a:lvl1pPr>
              <a:defRPr>
                <a:solidFill>
                  <a:schemeClr val="bg1"/>
                </a:solidFill>
              </a:defRPr>
            </a:lvl1pPr>
          </a:lstStyle>
          <a:p>
            <a:r>
              <a:rPr lang="en-US"/>
              <a:t>Thursday, 22 June 2017</a:t>
            </a:r>
            <a:endParaRPr lang="en-GB"/>
          </a:p>
        </p:txBody>
      </p:sp>
      <p:sp>
        <p:nvSpPr>
          <p:cNvPr id="4" name="Footer Placeholder 3">
            <a:extLst>
              <a:ext uri="{FF2B5EF4-FFF2-40B4-BE49-F238E27FC236}">
                <a16:creationId xmlns:a16="http://schemas.microsoft.com/office/drawing/2014/main" id="{17B2C444-06D4-485D-88DF-D669B9847B07}"/>
              </a:ext>
            </a:extLst>
          </p:cNvPr>
          <p:cNvSpPr>
            <a:spLocks noGrp="1"/>
          </p:cNvSpPr>
          <p:nvPr>
            <p:ph type="ftr" sz="quarter" idx="11"/>
          </p:nvPr>
        </p:nvSpPr>
        <p:spPr>
          <a:xfrm>
            <a:off x="2810719" y="6356351"/>
            <a:ext cx="5324474" cy="365125"/>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1EBF9576-0413-4485-A08A-1FE919D62080}"/>
              </a:ext>
            </a:extLst>
          </p:cNvPr>
          <p:cNvSpPr>
            <a:spLocks noGrp="1"/>
          </p:cNvSpPr>
          <p:nvPr>
            <p:ph type="sldNum" sz="quarter" idx="12"/>
          </p:nvPr>
        </p:nvSpPr>
        <p:spPr>
          <a:xfrm>
            <a:off x="250296" y="6356351"/>
            <a:ext cx="522816" cy="365125"/>
          </a:xfrm>
          <a:prstGeom prst="rect">
            <a:avLst/>
          </a:prstGeom>
        </p:spPr>
        <p:txBody>
          <a:bodyPr/>
          <a:lstStyle>
            <a:lvl1pPr>
              <a:defRPr>
                <a:solidFill>
                  <a:schemeClr val="bg1"/>
                </a:solidFill>
              </a:defRPr>
            </a:lvl1pPr>
          </a:lstStyle>
          <a:p>
            <a:fld id="{633758F2-4398-4592-A0DE-9A6421C9464F}" type="slidenum">
              <a:rPr lang="en-GB" smtClean="0"/>
              <a:pPr/>
              <a:t>‹#›</a:t>
            </a:fld>
            <a:endParaRPr lang="en-GB"/>
          </a:p>
        </p:txBody>
      </p:sp>
      <p:sp>
        <p:nvSpPr>
          <p:cNvPr id="7" name="Text Placeholder 6">
            <a:extLst>
              <a:ext uri="{FF2B5EF4-FFF2-40B4-BE49-F238E27FC236}">
                <a16:creationId xmlns:a16="http://schemas.microsoft.com/office/drawing/2014/main" id="{5F362A7D-B734-4E51-9411-D10651156F69}"/>
              </a:ext>
            </a:extLst>
          </p:cNvPr>
          <p:cNvSpPr>
            <a:spLocks noGrp="1"/>
          </p:cNvSpPr>
          <p:nvPr>
            <p:ph type="body" sz="quarter" idx="13"/>
          </p:nvPr>
        </p:nvSpPr>
        <p:spPr>
          <a:xfrm>
            <a:off x="250296" y="860875"/>
            <a:ext cx="9401863" cy="5136253"/>
          </a:xfrm>
        </p:spPr>
        <p:txBody>
          <a:bodyPr anchor="ctr">
            <a:normAutofit/>
          </a:bodyPr>
          <a:lstStyle>
            <a:lvl1pPr marL="0" indent="0" algn="ctr">
              <a:buNone/>
              <a:defRPr sz="4400">
                <a:solidFill>
                  <a:schemeClr val="bg1"/>
                </a:solidFill>
              </a:defRPr>
            </a:lvl1pPr>
            <a:lvl2pPr marL="177800" indent="0" algn="l">
              <a:buNone/>
              <a:defRPr sz="4400">
                <a:solidFill>
                  <a:schemeClr val="bg1"/>
                </a:solidFill>
              </a:defRPr>
            </a:lvl2pPr>
            <a:lvl3pPr marL="363538" indent="0" algn="l">
              <a:buNone/>
              <a:defRPr sz="4400">
                <a:solidFill>
                  <a:schemeClr val="bg1"/>
                </a:solidFill>
              </a:defRPr>
            </a:lvl3pPr>
            <a:lvl4pPr marL="541338" indent="0" algn="l">
              <a:buNone/>
              <a:defRPr sz="4400">
                <a:solidFill>
                  <a:schemeClr val="bg1"/>
                </a:solidFill>
              </a:defRPr>
            </a:lvl4pPr>
            <a:lvl5pPr marL="719138" indent="0" algn="l">
              <a:buNone/>
              <a:defRPr sz="4400">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CB289156-C256-463A-8093-AB937E151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22588007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headline yellow">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45158B-AB9B-4ACB-B9ED-86FA90337ED1}"/>
              </a:ext>
            </a:extLst>
          </p:cNvPr>
          <p:cNvSpPr>
            <a:spLocks noGrp="1"/>
          </p:cNvSpPr>
          <p:nvPr>
            <p:ph type="dt" sz="half" idx="10"/>
          </p:nvPr>
        </p:nvSpPr>
        <p:spPr/>
        <p:txBody>
          <a:bodyPr/>
          <a:lstStyle>
            <a:lvl1pPr>
              <a:defRPr>
                <a:solidFill>
                  <a:schemeClr val="bg1"/>
                </a:solidFill>
              </a:defRPr>
            </a:lvl1pPr>
          </a:lstStyle>
          <a:p>
            <a:r>
              <a:rPr lang="en-US"/>
              <a:t>Thursday, 22 June 2017</a:t>
            </a:r>
            <a:endParaRPr lang="en-GB"/>
          </a:p>
        </p:txBody>
      </p:sp>
      <p:sp>
        <p:nvSpPr>
          <p:cNvPr id="4" name="Footer Placeholder 3">
            <a:extLst>
              <a:ext uri="{FF2B5EF4-FFF2-40B4-BE49-F238E27FC236}">
                <a16:creationId xmlns:a16="http://schemas.microsoft.com/office/drawing/2014/main" id="{17B2C444-06D4-485D-88DF-D669B9847B07}"/>
              </a:ext>
            </a:extLst>
          </p:cNvPr>
          <p:cNvSpPr>
            <a:spLocks noGrp="1"/>
          </p:cNvSpPr>
          <p:nvPr>
            <p:ph type="ftr" sz="quarter" idx="11"/>
          </p:nvPr>
        </p:nvSpPr>
        <p:spPr>
          <a:xfrm>
            <a:off x="2810719" y="6356351"/>
            <a:ext cx="5324474" cy="365125"/>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1EBF9576-0413-4485-A08A-1FE919D62080}"/>
              </a:ext>
            </a:extLst>
          </p:cNvPr>
          <p:cNvSpPr>
            <a:spLocks noGrp="1"/>
          </p:cNvSpPr>
          <p:nvPr>
            <p:ph type="sldNum" sz="quarter" idx="12"/>
          </p:nvPr>
        </p:nvSpPr>
        <p:spPr>
          <a:xfrm>
            <a:off x="250296" y="6356351"/>
            <a:ext cx="522816" cy="365125"/>
          </a:xfrm>
          <a:prstGeom prst="rect">
            <a:avLst/>
          </a:prstGeom>
        </p:spPr>
        <p:txBody>
          <a:bodyPr/>
          <a:lstStyle>
            <a:lvl1pPr>
              <a:defRPr>
                <a:solidFill>
                  <a:schemeClr val="bg1"/>
                </a:solidFill>
              </a:defRPr>
            </a:lvl1pPr>
          </a:lstStyle>
          <a:p>
            <a:fld id="{633758F2-4398-4592-A0DE-9A6421C9464F}" type="slidenum">
              <a:rPr lang="en-GB" smtClean="0"/>
              <a:pPr/>
              <a:t>‹#›</a:t>
            </a:fld>
            <a:endParaRPr lang="en-GB"/>
          </a:p>
        </p:txBody>
      </p:sp>
      <p:sp>
        <p:nvSpPr>
          <p:cNvPr id="7" name="Text Placeholder 6">
            <a:extLst>
              <a:ext uri="{FF2B5EF4-FFF2-40B4-BE49-F238E27FC236}">
                <a16:creationId xmlns:a16="http://schemas.microsoft.com/office/drawing/2014/main" id="{5F362A7D-B734-4E51-9411-D10651156F69}"/>
              </a:ext>
            </a:extLst>
          </p:cNvPr>
          <p:cNvSpPr>
            <a:spLocks noGrp="1"/>
          </p:cNvSpPr>
          <p:nvPr>
            <p:ph type="body" sz="quarter" idx="13"/>
          </p:nvPr>
        </p:nvSpPr>
        <p:spPr>
          <a:xfrm>
            <a:off x="250296" y="860875"/>
            <a:ext cx="9401863" cy="5136253"/>
          </a:xfrm>
        </p:spPr>
        <p:txBody>
          <a:bodyPr anchor="ctr">
            <a:normAutofit/>
          </a:bodyPr>
          <a:lstStyle>
            <a:lvl1pPr marL="0" indent="0" algn="ctr">
              <a:buNone/>
              <a:defRPr sz="4400">
                <a:solidFill>
                  <a:schemeClr val="bg1"/>
                </a:solidFill>
              </a:defRPr>
            </a:lvl1pPr>
            <a:lvl2pPr marL="177800" indent="0" algn="l">
              <a:buNone/>
              <a:defRPr sz="4400">
                <a:solidFill>
                  <a:schemeClr val="bg1"/>
                </a:solidFill>
              </a:defRPr>
            </a:lvl2pPr>
            <a:lvl3pPr marL="363538" indent="0" algn="l">
              <a:buNone/>
              <a:defRPr sz="4400">
                <a:solidFill>
                  <a:schemeClr val="bg1"/>
                </a:solidFill>
              </a:defRPr>
            </a:lvl3pPr>
            <a:lvl4pPr marL="541338" indent="0" algn="l">
              <a:buNone/>
              <a:defRPr sz="4400">
                <a:solidFill>
                  <a:schemeClr val="bg1"/>
                </a:solidFill>
              </a:defRPr>
            </a:lvl4pPr>
            <a:lvl5pPr marL="719138" indent="0" algn="l">
              <a:buNone/>
              <a:defRPr sz="4400">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CB289156-C256-463A-8093-AB937E151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18519724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headline blue">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45158B-AB9B-4ACB-B9ED-86FA90337ED1}"/>
              </a:ext>
            </a:extLst>
          </p:cNvPr>
          <p:cNvSpPr>
            <a:spLocks noGrp="1"/>
          </p:cNvSpPr>
          <p:nvPr>
            <p:ph type="dt" sz="half" idx="10"/>
          </p:nvPr>
        </p:nvSpPr>
        <p:spPr/>
        <p:txBody>
          <a:bodyPr/>
          <a:lstStyle>
            <a:lvl1pPr>
              <a:defRPr>
                <a:solidFill>
                  <a:schemeClr val="bg1"/>
                </a:solidFill>
              </a:defRPr>
            </a:lvl1pPr>
          </a:lstStyle>
          <a:p>
            <a:r>
              <a:rPr lang="en-US"/>
              <a:t>Thursday, 22 June 2017</a:t>
            </a:r>
            <a:endParaRPr lang="en-GB"/>
          </a:p>
        </p:txBody>
      </p:sp>
      <p:sp>
        <p:nvSpPr>
          <p:cNvPr id="4" name="Footer Placeholder 3">
            <a:extLst>
              <a:ext uri="{FF2B5EF4-FFF2-40B4-BE49-F238E27FC236}">
                <a16:creationId xmlns:a16="http://schemas.microsoft.com/office/drawing/2014/main" id="{17B2C444-06D4-485D-88DF-D669B9847B07}"/>
              </a:ext>
            </a:extLst>
          </p:cNvPr>
          <p:cNvSpPr>
            <a:spLocks noGrp="1"/>
          </p:cNvSpPr>
          <p:nvPr>
            <p:ph type="ftr" sz="quarter" idx="11"/>
          </p:nvPr>
        </p:nvSpPr>
        <p:spPr>
          <a:xfrm>
            <a:off x="2810719" y="6356351"/>
            <a:ext cx="5324474" cy="365125"/>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1EBF9576-0413-4485-A08A-1FE919D62080}"/>
              </a:ext>
            </a:extLst>
          </p:cNvPr>
          <p:cNvSpPr>
            <a:spLocks noGrp="1"/>
          </p:cNvSpPr>
          <p:nvPr>
            <p:ph type="sldNum" sz="quarter" idx="12"/>
          </p:nvPr>
        </p:nvSpPr>
        <p:spPr>
          <a:xfrm>
            <a:off x="250296" y="6356351"/>
            <a:ext cx="522816" cy="365125"/>
          </a:xfrm>
          <a:prstGeom prst="rect">
            <a:avLst/>
          </a:prstGeom>
        </p:spPr>
        <p:txBody>
          <a:bodyPr/>
          <a:lstStyle>
            <a:lvl1pPr>
              <a:defRPr>
                <a:solidFill>
                  <a:schemeClr val="bg1"/>
                </a:solidFill>
              </a:defRPr>
            </a:lvl1pPr>
          </a:lstStyle>
          <a:p>
            <a:fld id="{633758F2-4398-4592-A0DE-9A6421C9464F}" type="slidenum">
              <a:rPr lang="en-GB" smtClean="0"/>
              <a:pPr/>
              <a:t>‹#›</a:t>
            </a:fld>
            <a:endParaRPr lang="en-GB"/>
          </a:p>
        </p:txBody>
      </p:sp>
      <p:sp>
        <p:nvSpPr>
          <p:cNvPr id="7" name="Text Placeholder 6">
            <a:extLst>
              <a:ext uri="{FF2B5EF4-FFF2-40B4-BE49-F238E27FC236}">
                <a16:creationId xmlns:a16="http://schemas.microsoft.com/office/drawing/2014/main" id="{5F362A7D-B734-4E51-9411-D10651156F69}"/>
              </a:ext>
            </a:extLst>
          </p:cNvPr>
          <p:cNvSpPr>
            <a:spLocks noGrp="1"/>
          </p:cNvSpPr>
          <p:nvPr>
            <p:ph type="body" sz="quarter" idx="13"/>
          </p:nvPr>
        </p:nvSpPr>
        <p:spPr>
          <a:xfrm>
            <a:off x="250296" y="860875"/>
            <a:ext cx="9401863" cy="5136253"/>
          </a:xfrm>
        </p:spPr>
        <p:txBody>
          <a:bodyPr anchor="ctr">
            <a:normAutofit/>
          </a:bodyPr>
          <a:lstStyle>
            <a:lvl1pPr marL="0" indent="0" algn="ctr">
              <a:buNone/>
              <a:defRPr sz="4400">
                <a:solidFill>
                  <a:schemeClr val="bg1"/>
                </a:solidFill>
              </a:defRPr>
            </a:lvl1pPr>
            <a:lvl2pPr marL="177800" indent="0" algn="l">
              <a:buNone/>
              <a:defRPr sz="4400">
                <a:solidFill>
                  <a:schemeClr val="bg1"/>
                </a:solidFill>
              </a:defRPr>
            </a:lvl2pPr>
            <a:lvl3pPr marL="363538" indent="0" algn="l">
              <a:buNone/>
              <a:defRPr sz="4400">
                <a:solidFill>
                  <a:schemeClr val="bg1"/>
                </a:solidFill>
              </a:defRPr>
            </a:lvl3pPr>
            <a:lvl4pPr marL="541338" indent="0" algn="l">
              <a:buNone/>
              <a:defRPr sz="4400">
                <a:solidFill>
                  <a:schemeClr val="bg1"/>
                </a:solidFill>
              </a:defRPr>
            </a:lvl4pPr>
            <a:lvl5pPr marL="719138" indent="0" algn="l">
              <a:buNone/>
              <a:defRPr sz="4400">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CB289156-C256-463A-8093-AB937E151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289" y="6401875"/>
            <a:ext cx="1376870" cy="274802"/>
          </a:xfrm>
          <a:prstGeom prst="rect">
            <a:avLst/>
          </a:prstGeom>
        </p:spPr>
      </p:pic>
    </p:spTree>
    <p:extLst>
      <p:ext uri="{BB962C8B-B14F-4D97-AF65-F5344CB8AC3E}">
        <p14:creationId xmlns:p14="http://schemas.microsoft.com/office/powerpoint/2010/main" val="12696933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AC6272-DA49-4077-845F-1A17799A3808}"/>
              </a:ext>
            </a:extLst>
          </p:cNvPr>
          <p:cNvSpPr>
            <a:spLocks noGrp="1"/>
          </p:cNvSpPr>
          <p:nvPr>
            <p:ph type="dt" sz="half" idx="10"/>
          </p:nvPr>
        </p:nvSpPr>
        <p:spPr/>
        <p:txBody>
          <a:bodyPr/>
          <a:lstStyle/>
          <a:p>
            <a:r>
              <a:rPr lang="en-US"/>
              <a:t>Thursday, 22 June 2017</a:t>
            </a:r>
            <a:endParaRPr lang="en-GB"/>
          </a:p>
        </p:txBody>
      </p:sp>
      <p:sp>
        <p:nvSpPr>
          <p:cNvPr id="4" name="Footer Placeholder 3">
            <a:extLst>
              <a:ext uri="{FF2B5EF4-FFF2-40B4-BE49-F238E27FC236}">
                <a16:creationId xmlns:a16="http://schemas.microsoft.com/office/drawing/2014/main" id="{DF902B9A-CAA7-4DBB-B12E-F3CFD7888147}"/>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11B4880-66A8-418F-A4EA-E5D773DE1F65}"/>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pPr/>
              <a:t>‹#›</a:t>
            </a:fld>
            <a:endParaRPr lang="en-GB"/>
          </a:p>
        </p:txBody>
      </p:sp>
      <p:sp>
        <p:nvSpPr>
          <p:cNvPr id="2" name="Title 1">
            <a:extLst>
              <a:ext uri="{FF2B5EF4-FFF2-40B4-BE49-F238E27FC236}">
                <a16:creationId xmlns:a16="http://schemas.microsoft.com/office/drawing/2014/main" id="{EC7797C5-71D9-4085-873F-0295E1E21CCF}"/>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AAB78DF4-7C62-4058-A326-8456BABD999D}"/>
              </a:ext>
            </a:extLst>
          </p:cNvPr>
          <p:cNvSpPr/>
          <p:nvPr userDrawn="1"/>
        </p:nvSpPr>
        <p:spPr>
          <a:xfrm>
            <a:off x="0" y="771525"/>
            <a:ext cx="250296" cy="4762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7730102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4C0C-1BA9-4BE7-8716-082C8A620155}"/>
              </a:ext>
            </a:extLst>
          </p:cNvPr>
          <p:cNvSpPr>
            <a:spLocks noGrp="1"/>
          </p:cNvSpPr>
          <p:nvPr>
            <p:ph type="body" idx="1"/>
          </p:nvPr>
        </p:nvSpPr>
        <p:spPr>
          <a:xfrm>
            <a:off x="250296" y="1857376"/>
            <a:ext cx="4622734" cy="814387"/>
          </a:xfrm>
          <a:solidFill>
            <a:schemeClr val="accent1"/>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C4C39-D732-4F0B-BA34-BF5305D29D62}"/>
              </a:ext>
            </a:extLst>
          </p:cNvPr>
          <p:cNvSpPr>
            <a:spLocks noGrp="1"/>
          </p:cNvSpPr>
          <p:nvPr>
            <p:ph sz="half" idx="2"/>
          </p:nvPr>
        </p:nvSpPr>
        <p:spPr>
          <a:xfrm>
            <a:off x="250296" y="2838449"/>
            <a:ext cx="4630275" cy="3351214"/>
          </a:xfrm>
        </p:spPr>
        <p:txBody>
          <a:bodyPr/>
          <a:lstStyle>
            <a:lvl1pPr>
              <a:buClr>
                <a:schemeClr val="accent1"/>
              </a:buClr>
              <a:defRPr/>
            </a:lvl1pPr>
            <a:lvl2pPr>
              <a:buClr>
                <a:schemeClr val="accent1">
                  <a:lumMod val="40000"/>
                  <a:lumOff val="60000"/>
                </a:schemeClr>
              </a:buClr>
              <a:defRPr/>
            </a:lvl2pPr>
            <a:lvl3pPr>
              <a:buClr>
                <a:schemeClr val="accent1">
                  <a:lumMod val="40000"/>
                  <a:lumOff val="60000"/>
                </a:schemeClr>
              </a:buClr>
              <a:defRPr/>
            </a:lvl3pPr>
            <a:lvl4pPr>
              <a:buClr>
                <a:schemeClr val="accent1">
                  <a:lumMod val="40000"/>
                  <a:lumOff val="60000"/>
                </a:schemeClr>
              </a:buClr>
              <a:defRPr/>
            </a:lvl4pPr>
            <a:lvl5pPr>
              <a:buClr>
                <a:schemeClr val="accent1">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9BFC1-7B80-49CD-8361-6DE4BF79A60E}"/>
              </a:ext>
            </a:extLst>
          </p:cNvPr>
          <p:cNvSpPr>
            <a:spLocks noGrp="1"/>
          </p:cNvSpPr>
          <p:nvPr>
            <p:ph type="body" sz="quarter" idx="3"/>
          </p:nvPr>
        </p:nvSpPr>
        <p:spPr>
          <a:xfrm>
            <a:off x="5014913" y="1857376"/>
            <a:ext cx="4630275" cy="814387"/>
          </a:xfrm>
          <a:solidFill>
            <a:schemeClr val="accent1"/>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F80BC-A9C4-48BF-8AB6-2DECA5E558E8}"/>
              </a:ext>
            </a:extLst>
          </p:cNvPr>
          <p:cNvSpPr>
            <a:spLocks noGrp="1"/>
          </p:cNvSpPr>
          <p:nvPr>
            <p:ph sz="quarter" idx="4"/>
          </p:nvPr>
        </p:nvSpPr>
        <p:spPr>
          <a:xfrm>
            <a:off x="5014913" y="2838449"/>
            <a:ext cx="4630275" cy="3351214"/>
          </a:xfrm>
        </p:spPr>
        <p:txBody>
          <a:bodyPr/>
          <a:lstStyle>
            <a:lvl1pPr>
              <a:buClr>
                <a:schemeClr val="accent1"/>
              </a:buClr>
              <a:defRPr/>
            </a:lvl1pPr>
            <a:lvl2pPr>
              <a:buClr>
                <a:schemeClr val="accent1">
                  <a:lumMod val="40000"/>
                  <a:lumOff val="60000"/>
                </a:schemeClr>
              </a:buClr>
              <a:defRPr/>
            </a:lvl2pPr>
            <a:lvl3pPr>
              <a:buClr>
                <a:schemeClr val="accent1">
                  <a:lumMod val="40000"/>
                  <a:lumOff val="60000"/>
                </a:schemeClr>
              </a:buClr>
              <a:defRPr/>
            </a:lvl3pPr>
            <a:lvl4pPr>
              <a:buClr>
                <a:schemeClr val="accent1">
                  <a:lumMod val="40000"/>
                  <a:lumOff val="60000"/>
                </a:schemeClr>
              </a:buClr>
              <a:defRPr/>
            </a:lvl4pPr>
            <a:lvl5pPr>
              <a:buClr>
                <a:schemeClr val="accent1">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E757B5-8F4C-477C-A982-2F2517946585}"/>
              </a:ext>
            </a:extLst>
          </p:cNvPr>
          <p:cNvSpPr>
            <a:spLocks noGrp="1"/>
          </p:cNvSpPr>
          <p:nvPr>
            <p:ph type="dt" sz="half" idx="10"/>
          </p:nvPr>
        </p:nvSpPr>
        <p:spPr/>
        <p:txBody>
          <a:bodyPr/>
          <a:lstStyle/>
          <a:p>
            <a:r>
              <a:rPr lang="en-US"/>
              <a:t>Thursday, 22 June 2017</a:t>
            </a:r>
            <a:endParaRPr lang="en-GB"/>
          </a:p>
        </p:txBody>
      </p:sp>
      <p:sp>
        <p:nvSpPr>
          <p:cNvPr id="8" name="Footer Placeholder 7">
            <a:extLst>
              <a:ext uri="{FF2B5EF4-FFF2-40B4-BE49-F238E27FC236}">
                <a16:creationId xmlns:a16="http://schemas.microsoft.com/office/drawing/2014/main" id="{DDC11B1C-0EB5-48E8-9C5E-31B1C6C59385}"/>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081EF1E-D8BC-471F-AE35-2318D4496B82}"/>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t>‹#›</a:t>
            </a:fld>
            <a:endParaRPr lang="en-GB"/>
          </a:p>
        </p:txBody>
      </p:sp>
      <p:sp>
        <p:nvSpPr>
          <p:cNvPr id="10" name="Title 9">
            <a:extLst>
              <a:ext uri="{FF2B5EF4-FFF2-40B4-BE49-F238E27FC236}">
                <a16:creationId xmlns:a16="http://schemas.microsoft.com/office/drawing/2014/main" id="{6202D0B3-7DCB-4C1E-83A6-18805CA70D2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2" name="Rectangle 11">
            <a:extLst>
              <a:ext uri="{FF2B5EF4-FFF2-40B4-BE49-F238E27FC236}">
                <a16:creationId xmlns:a16="http://schemas.microsoft.com/office/drawing/2014/main" id="{378D655F-A83E-45AE-903B-D75E8EDE8DC2}"/>
              </a:ext>
            </a:extLst>
          </p:cNvPr>
          <p:cNvSpPr/>
          <p:nvPr userDrawn="1"/>
        </p:nvSpPr>
        <p:spPr>
          <a:xfrm>
            <a:off x="0" y="771525"/>
            <a:ext cx="250296" cy="4762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492342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yell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4C0C-1BA9-4BE7-8716-082C8A620155}"/>
              </a:ext>
            </a:extLst>
          </p:cNvPr>
          <p:cNvSpPr>
            <a:spLocks noGrp="1"/>
          </p:cNvSpPr>
          <p:nvPr>
            <p:ph type="body" idx="1"/>
          </p:nvPr>
        </p:nvSpPr>
        <p:spPr>
          <a:xfrm>
            <a:off x="250296" y="1857376"/>
            <a:ext cx="4622734" cy="814387"/>
          </a:xfrm>
          <a:solidFill>
            <a:schemeClr val="accent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C4C39-D732-4F0B-BA34-BF5305D29D62}"/>
              </a:ext>
            </a:extLst>
          </p:cNvPr>
          <p:cNvSpPr>
            <a:spLocks noGrp="1"/>
          </p:cNvSpPr>
          <p:nvPr>
            <p:ph sz="half" idx="2"/>
          </p:nvPr>
        </p:nvSpPr>
        <p:spPr>
          <a:xfrm>
            <a:off x="250296" y="2838449"/>
            <a:ext cx="4630275" cy="3351214"/>
          </a:xfrm>
        </p:spPr>
        <p:txBody>
          <a:bodyPr/>
          <a:lstStyle>
            <a:lvl1pPr>
              <a:buClr>
                <a:schemeClr val="accent2"/>
              </a:buClr>
              <a:defRPr/>
            </a:lvl1pPr>
            <a:lvl2pPr>
              <a:buClr>
                <a:schemeClr val="accent2">
                  <a:lumMod val="40000"/>
                  <a:lumOff val="60000"/>
                </a:schemeClr>
              </a:buClr>
              <a:defRPr/>
            </a:lvl2pPr>
            <a:lvl3pPr>
              <a:buClr>
                <a:schemeClr val="accent2">
                  <a:lumMod val="40000"/>
                  <a:lumOff val="60000"/>
                </a:schemeClr>
              </a:buClr>
              <a:defRPr/>
            </a:lvl3pPr>
            <a:lvl4pPr>
              <a:buClr>
                <a:schemeClr val="accent2">
                  <a:lumMod val="40000"/>
                  <a:lumOff val="60000"/>
                </a:schemeClr>
              </a:buClr>
              <a:defRPr/>
            </a:lvl4pPr>
            <a:lvl5pPr>
              <a:buClr>
                <a:schemeClr val="accent2">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9BFC1-7B80-49CD-8361-6DE4BF79A60E}"/>
              </a:ext>
            </a:extLst>
          </p:cNvPr>
          <p:cNvSpPr>
            <a:spLocks noGrp="1"/>
          </p:cNvSpPr>
          <p:nvPr>
            <p:ph type="body" sz="quarter" idx="3"/>
          </p:nvPr>
        </p:nvSpPr>
        <p:spPr>
          <a:xfrm>
            <a:off x="5014913" y="1857376"/>
            <a:ext cx="4630275" cy="814387"/>
          </a:xfrm>
          <a:solidFill>
            <a:schemeClr val="accent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F80BC-A9C4-48BF-8AB6-2DECA5E558E8}"/>
              </a:ext>
            </a:extLst>
          </p:cNvPr>
          <p:cNvSpPr>
            <a:spLocks noGrp="1"/>
          </p:cNvSpPr>
          <p:nvPr>
            <p:ph sz="quarter" idx="4"/>
          </p:nvPr>
        </p:nvSpPr>
        <p:spPr>
          <a:xfrm>
            <a:off x="5014913" y="2838449"/>
            <a:ext cx="4630275" cy="3351214"/>
          </a:xfrm>
        </p:spPr>
        <p:txBody>
          <a:bodyPr/>
          <a:lstStyle>
            <a:lvl1pPr>
              <a:buClr>
                <a:schemeClr val="accent2"/>
              </a:buClr>
              <a:defRPr/>
            </a:lvl1pPr>
            <a:lvl2pPr>
              <a:buClr>
                <a:schemeClr val="accent2">
                  <a:lumMod val="40000"/>
                  <a:lumOff val="60000"/>
                </a:schemeClr>
              </a:buClr>
              <a:defRPr/>
            </a:lvl2pPr>
            <a:lvl3pPr>
              <a:buClr>
                <a:schemeClr val="accent2">
                  <a:lumMod val="40000"/>
                  <a:lumOff val="60000"/>
                </a:schemeClr>
              </a:buClr>
              <a:defRPr/>
            </a:lvl3pPr>
            <a:lvl4pPr>
              <a:buClr>
                <a:schemeClr val="accent2">
                  <a:lumMod val="40000"/>
                  <a:lumOff val="60000"/>
                </a:schemeClr>
              </a:buClr>
              <a:defRPr/>
            </a:lvl4pPr>
            <a:lvl5pPr>
              <a:buClr>
                <a:schemeClr val="accent2">
                  <a:lumMod val="40000"/>
                  <a:lumOff val="6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E757B5-8F4C-477C-A982-2F2517946585}"/>
              </a:ext>
            </a:extLst>
          </p:cNvPr>
          <p:cNvSpPr>
            <a:spLocks noGrp="1"/>
          </p:cNvSpPr>
          <p:nvPr>
            <p:ph type="dt" sz="half" idx="10"/>
          </p:nvPr>
        </p:nvSpPr>
        <p:spPr/>
        <p:txBody>
          <a:bodyPr/>
          <a:lstStyle/>
          <a:p>
            <a:r>
              <a:rPr lang="en-US"/>
              <a:t>Thursday, 22 June 2017</a:t>
            </a:r>
            <a:endParaRPr lang="en-GB"/>
          </a:p>
        </p:txBody>
      </p:sp>
      <p:sp>
        <p:nvSpPr>
          <p:cNvPr id="8" name="Footer Placeholder 7">
            <a:extLst>
              <a:ext uri="{FF2B5EF4-FFF2-40B4-BE49-F238E27FC236}">
                <a16:creationId xmlns:a16="http://schemas.microsoft.com/office/drawing/2014/main" id="{DDC11B1C-0EB5-48E8-9C5E-31B1C6C59385}"/>
              </a:ext>
            </a:extLst>
          </p:cNvPr>
          <p:cNvSpPr>
            <a:spLocks noGrp="1"/>
          </p:cNvSpPr>
          <p:nvPr>
            <p:ph type="ftr" sz="quarter" idx="11"/>
          </p:nvPr>
        </p:nvSpPr>
        <p:spPr>
          <a:xfrm>
            <a:off x="2810719" y="6356351"/>
            <a:ext cx="5324474"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081EF1E-D8BC-471F-AE35-2318D4496B82}"/>
              </a:ext>
            </a:extLst>
          </p:cNvPr>
          <p:cNvSpPr>
            <a:spLocks noGrp="1"/>
          </p:cNvSpPr>
          <p:nvPr>
            <p:ph type="sldNum" sz="quarter" idx="12"/>
          </p:nvPr>
        </p:nvSpPr>
        <p:spPr>
          <a:xfrm>
            <a:off x="250296" y="6356351"/>
            <a:ext cx="522816" cy="365125"/>
          </a:xfrm>
          <a:prstGeom prst="rect">
            <a:avLst/>
          </a:prstGeom>
        </p:spPr>
        <p:txBody>
          <a:bodyPr/>
          <a:lstStyle/>
          <a:p>
            <a:fld id="{633758F2-4398-4592-A0DE-9A6421C9464F}" type="slidenum">
              <a:rPr lang="en-GB" smtClean="0"/>
              <a:t>‹#›</a:t>
            </a:fld>
            <a:endParaRPr lang="en-GB"/>
          </a:p>
        </p:txBody>
      </p:sp>
      <p:sp>
        <p:nvSpPr>
          <p:cNvPr id="10" name="Title 9">
            <a:extLst>
              <a:ext uri="{FF2B5EF4-FFF2-40B4-BE49-F238E27FC236}">
                <a16:creationId xmlns:a16="http://schemas.microsoft.com/office/drawing/2014/main" id="{6202D0B3-7DCB-4C1E-83A6-18805CA70D24}"/>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11" name="Rectangle 10">
            <a:extLst>
              <a:ext uri="{FF2B5EF4-FFF2-40B4-BE49-F238E27FC236}">
                <a16:creationId xmlns:a16="http://schemas.microsoft.com/office/drawing/2014/main" id="{3F59553F-B3C9-4676-94B4-E00BE4DB56D8}"/>
              </a:ext>
            </a:extLst>
          </p:cNvPr>
          <p:cNvSpPr/>
          <p:nvPr userDrawn="1"/>
        </p:nvSpPr>
        <p:spPr>
          <a:xfrm>
            <a:off x="0" y="771525"/>
            <a:ext cx="250296" cy="476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93311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theme" Target="../theme/theme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theme" Target="../theme/theme4.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5E86E-6DDB-4DF9-BDB4-79AB6A8E1B3F}"/>
              </a:ext>
            </a:extLst>
          </p:cNvPr>
          <p:cNvSpPr>
            <a:spLocks noGrp="1"/>
          </p:cNvSpPr>
          <p:nvPr>
            <p:ph type="title"/>
          </p:nvPr>
        </p:nvSpPr>
        <p:spPr>
          <a:xfrm>
            <a:off x="253841" y="365126"/>
            <a:ext cx="939831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F6DCE6-3820-4B60-86C2-8B024A417A64}"/>
              </a:ext>
            </a:extLst>
          </p:cNvPr>
          <p:cNvSpPr>
            <a:spLocks noGrp="1"/>
          </p:cNvSpPr>
          <p:nvPr>
            <p:ph type="body" idx="1"/>
          </p:nvPr>
        </p:nvSpPr>
        <p:spPr>
          <a:xfrm>
            <a:off x="253841" y="1825625"/>
            <a:ext cx="939831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86EAD-869F-4A18-8A28-9E7D4834F5D0}"/>
              </a:ext>
            </a:extLst>
          </p:cNvPr>
          <p:cNvSpPr>
            <a:spLocks noGrp="1"/>
          </p:cNvSpPr>
          <p:nvPr>
            <p:ph type="dt" sz="half" idx="2"/>
          </p:nvPr>
        </p:nvSpPr>
        <p:spPr>
          <a:xfrm>
            <a:off x="866323" y="6356351"/>
            <a:ext cx="1851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Thursday, 22 June 2017</a:t>
            </a:r>
            <a:endParaRPr lang="en-GB"/>
          </a:p>
        </p:txBody>
      </p:sp>
      <p:sp>
        <p:nvSpPr>
          <p:cNvPr id="5" name="Footer Placeholder 4">
            <a:extLst>
              <a:ext uri="{FF2B5EF4-FFF2-40B4-BE49-F238E27FC236}">
                <a16:creationId xmlns:a16="http://schemas.microsoft.com/office/drawing/2014/main" id="{F9FAD652-ABC4-4CAE-A5BE-2EA5F9037D7B}"/>
              </a:ext>
            </a:extLst>
          </p:cNvPr>
          <p:cNvSpPr>
            <a:spLocks noGrp="1"/>
          </p:cNvSpPr>
          <p:nvPr>
            <p:ph type="ftr" sz="quarter" idx="3"/>
          </p:nvPr>
        </p:nvSpPr>
        <p:spPr>
          <a:xfrm>
            <a:off x="2810719" y="6356351"/>
            <a:ext cx="53244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F72038-B1C6-4177-8404-B3B6CD19E2EB}"/>
              </a:ext>
            </a:extLst>
          </p:cNvPr>
          <p:cNvSpPr>
            <a:spLocks noGrp="1"/>
          </p:cNvSpPr>
          <p:nvPr>
            <p:ph type="sldNum" sz="quarter" idx="4"/>
          </p:nvPr>
        </p:nvSpPr>
        <p:spPr>
          <a:xfrm>
            <a:off x="250296" y="6356351"/>
            <a:ext cx="52281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758F2-4398-4592-A0DE-9A6421C9464F}" type="slidenum">
              <a:rPr lang="en-GB" smtClean="0"/>
              <a:pPr/>
              <a:t>‹#›</a:t>
            </a:fld>
            <a:endParaRPr lang="en-GB"/>
          </a:p>
        </p:txBody>
      </p:sp>
      <p:cxnSp>
        <p:nvCxnSpPr>
          <p:cNvPr id="9" name="Straight Connector 8">
            <a:extLst>
              <a:ext uri="{FF2B5EF4-FFF2-40B4-BE49-F238E27FC236}">
                <a16:creationId xmlns:a16="http://schemas.microsoft.com/office/drawing/2014/main" id="{1CF1B765-F2E2-4EE2-AE6A-5ACA1D45F17F}"/>
              </a:ext>
            </a:extLst>
          </p:cNvPr>
          <p:cNvCxnSpPr/>
          <p:nvPr userDrawn="1"/>
        </p:nvCxnSpPr>
        <p:spPr>
          <a:xfrm>
            <a:off x="0" y="6362700"/>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26668"/>
      </p:ext>
    </p:extLst>
  </p:cSld>
  <p:clrMap bg1="lt1" tx1="dk1" bg2="lt2" tx2="dk2" accent1="accent1" accent2="accent2" accent3="accent3" accent4="accent4" accent5="accent5" accent6="accent6" hlink="hlink" folHlink="folHlink"/>
  <p:sldLayoutIdLst>
    <p:sldLayoutId id="2147483660" r:id="rId1"/>
    <p:sldLayoutId id="2147483667" r:id="rId2"/>
    <p:sldLayoutId id="2147483666" r:id="rId3"/>
    <p:sldLayoutId id="2147483669" r:id="rId4"/>
    <p:sldLayoutId id="2147483673" r:id="rId5"/>
    <p:sldLayoutId id="2147483678" r:id="rId6"/>
    <p:sldLayoutId id="2147483687" r:id="rId7"/>
    <p:sldLayoutId id="2147483702" r:id="rId8"/>
    <p:sldLayoutId id="2147483703" r:id="rId9"/>
    <p:sldLayoutId id="2147483701" r:id="rId10"/>
    <p:sldLayoutId id="2147483695" r:id="rId11"/>
    <p:sldLayoutId id="2147483689" r:id="rId12"/>
    <p:sldLayoutId id="2147483690" r:id="rId13"/>
    <p:sldLayoutId id="2147483691" r:id="rId14"/>
    <p:sldLayoutId id="2147483670" r:id="rId15"/>
    <p:sldLayoutId id="2147483671" r:id="rId16"/>
    <p:sldLayoutId id="2147483672" r:id="rId17"/>
    <p:sldLayoutId id="2147483681" r:id="rId18"/>
    <p:sldLayoutId id="2147483682" r:id="rId19"/>
    <p:sldLayoutId id="2147483683" r:id="rId20"/>
    <p:sldLayoutId id="2147483684" r:id="rId21"/>
    <p:sldLayoutId id="2147483685" r:id="rId22"/>
    <p:sldLayoutId id="2147483686" r:id="rId23"/>
    <p:sldLayoutId id="2147483692" r:id="rId24"/>
    <p:sldLayoutId id="2147483700" r:id="rId25"/>
    <p:sldLayoutId id="2147483693" r:id="rId26"/>
    <p:sldLayoutId id="2147483704" r:id="rId27"/>
    <p:sldLayoutId id="2147483705" r:id="rId28"/>
  </p:sldLayoutIdLst>
  <p:hf sldNum="0" hdr="0" ftr="0" dt="0"/>
  <p:txStyles>
    <p:titleStyle>
      <a:lvl1pPr algn="l" defTabSz="914400" rtl="0" eaLnBrk="1" latinLnBrk="0" hangingPunct="1">
        <a:lnSpc>
          <a:spcPct val="90000"/>
        </a:lnSpc>
        <a:spcBef>
          <a:spcPct val="0"/>
        </a:spcBef>
        <a:buNone/>
        <a:defRPr sz="3600" b="0" kern="1200" cap="all" baseline="0">
          <a:solidFill>
            <a:schemeClr val="accent3"/>
          </a:solidFill>
          <a:latin typeface="Arial Narrow" panose="020B0606020202030204" pitchFamily="34" charset="0"/>
          <a:ea typeface="+mj-ea"/>
          <a:cs typeface="+mj-cs"/>
        </a:defRPr>
      </a:lvl1pPr>
    </p:titleStyle>
    <p:bodyStyle>
      <a:lvl1pPr marL="177800" indent="-177800" algn="l" defTabSz="914400" rtl="0" eaLnBrk="1" latinLnBrk="0" hangingPunct="1">
        <a:lnSpc>
          <a:spcPct val="90000"/>
        </a:lnSpc>
        <a:spcBef>
          <a:spcPts val="1000"/>
        </a:spcBef>
        <a:spcAft>
          <a:spcPts val="300"/>
        </a:spcAft>
        <a:buClr>
          <a:schemeClr val="tx1"/>
        </a:buClr>
        <a:buFont typeface="Wingdings" panose="05000000000000000000" pitchFamily="2" charset="2"/>
        <a:buChar char=""/>
        <a:defRPr sz="2000" kern="1200">
          <a:solidFill>
            <a:schemeClr val="tx1">
              <a:lumMod val="75000"/>
              <a:lumOff val="25000"/>
            </a:schemeClr>
          </a:solidFill>
          <a:latin typeface="Arial Narrow" panose="020B0606020202030204" pitchFamily="34" charset="0"/>
          <a:ea typeface="+mn-ea"/>
          <a:cs typeface="+mn-cs"/>
        </a:defRPr>
      </a:lvl1pPr>
      <a:lvl2pPr marL="355600" indent="-177800" algn="l" defTabSz="914400" rtl="0" eaLnBrk="1" latinLnBrk="0" hangingPunct="1">
        <a:lnSpc>
          <a:spcPct val="90000"/>
        </a:lnSpc>
        <a:spcBef>
          <a:spcPts val="500"/>
        </a:spcBef>
        <a:spcAft>
          <a:spcPts val="300"/>
        </a:spcAft>
        <a:buClr>
          <a:schemeClr val="accent4"/>
        </a:buClr>
        <a:buFont typeface="Wingdings" panose="05000000000000000000" pitchFamily="2" charset="2"/>
        <a:buChar char=""/>
        <a:defRPr sz="1800" kern="1200">
          <a:solidFill>
            <a:schemeClr val="tx1">
              <a:lumMod val="75000"/>
              <a:lumOff val="25000"/>
            </a:schemeClr>
          </a:solidFill>
          <a:latin typeface="Arial Narrow" panose="020B0606020202030204" pitchFamily="34" charset="0"/>
          <a:ea typeface="+mn-ea"/>
          <a:cs typeface="+mn-cs"/>
        </a:defRPr>
      </a:lvl2pPr>
      <a:lvl3pPr marL="541338" indent="-177800" algn="l" defTabSz="914400" rtl="0" eaLnBrk="1" latinLnBrk="0" hangingPunct="1">
        <a:lnSpc>
          <a:spcPct val="90000"/>
        </a:lnSpc>
        <a:spcBef>
          <a:spcPts val="500"/>
        </a:spcBef>
        <a:spcAft>
          <a:spcPts val="300"/>
        </a:spcAft>
        <a:buClr>
          <a:schemeClr val="accent4"/>
        </a:buClr>
        <a:buFont typeface="Wingdings" panose="05000000000000000000" pitchFamily="2" charset="2"/>
        <a:buChar char=""/>
        <a:defRPr sz="1600" kern="1200">
          <a:solidFill>
            <a:schemeClr val="tx1">
              <a:lumMod val="75000"/>
              <a:lumOff val="25000"/>
            </a:schemeClr>
          </a:solidFill>
          <a:latin typeface="Arial Narrow" panose="020B0606020202030204" pitchFamily="34" charset="0"/>
          <a:ea typeface="+mn-ea"/>
          <a:cs typeface="+mn-cs"/>
        </a:defRPr>
      </a:lvl3pPr>
      <a:lvl4pPr marL="719138" indent="-177800" algn="l" defTabSz="914400" rtl="0" eaLnBrk="1" latinLnBrk="0" hangingPunct="1">
        <a:lnSpc>
          <a:spcPct val="90000"/>
        </a:lnSpc>
        <a:spcBef>
          <a:spcPts val="500"/>
        </a:spcBef>
        <a:spcAft>
          <a:spcPts val="300"/>
        </a:spcAft>
        <a:buClr>
          <a:schemeClr val="accent4"/>
        </a:buClr>
        <a:buFont typeface="Wingdings" panose="05000000000000000000" pitchFamily="2" charset="2"/>
        <a:buChar char=""/>
        <a:defRPr sz="1400" kern="1200">
          <a:solidFill>
            <a:schemeClr val="tx1">
              <a:lumMod val="75000"/>
              <a:lumOff val="25000"/>
            </a:schemeClr>
          </a:solidFill>
          <a:latin typeface="Arial Narrow" panose="020B0606020202030204" pitchFamily="34" charset="0"/>
          <a:ea typeface="+mn-ea"/>
          <a:cs typeface="+mn-cs"/>
        </a:defRPr>
      </a:lvl4pPr>
      <a:lvl5pPr marL="896938" indent="-177800" algn="l" defTabSz="914400" rtl="0" eaLnBrk="1" latinLnBrk="0" hangingPunct="1">
        <a:lnSpc>
          <a:spcPct val="90000"/>
        </a:lnSpc>
        <a:spcBef>
          <a:spcPts val="500"/>
        </a:spcBef>
        <a:spcAft>
          <a:spcPts val="300"/>
        </a:spcAft>
        <a:buClr>
          <a:schemeClr val="accent4"/>
        </a:buClr>
        <a:buFont typeface="Wingdings" panose="05000000000000000000" pitchFamily="2" charset="2"/>
        <a:buChar char=""/>
        <a:defRPr sz="1400" kern="1200">
          <a:solidFill>
            <a:schemeClr val="tx1">
              <a:lumMod val="75000"/>
              <a:lumOff val="25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7003A0-807F-4CE5-8899-392ED3C7EE59}"/>
              </a:ext>
            </a:extLst>
          </p:cNvPr>
          <p:cNvSpPr/>
          <p:nvPr/>
        </p:nvSpPr>
        <p:spPr>
          <a:xfrm>
            <a:off x="0" y="6357548"/>
            <a:ext cx="9906000" cy="500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282398" y="260668"/>
            <a:ext cx="9341204" cy="293927"/>
          </a:xfrm>
          <a:prstGeom prst="rect">
            <a:avLst/>
          </a:prstGeom>
        </p:spPr>
        <p:txBody>
          <a:bodyPr vert="horz" lIns="0" tIns="0" rIns="91440" bIns="45720" rtlCol="0" anchor="ctr" anchorCtr="0">
            <a:noAutofit/>
          </a:bodyPr>
          <a:lstStyle/>
          <a:p>
            <a:pPr marL="0" lvl="0" indent="0">
              <a:spcBef>
                <a:spcPts val="159"/>
              </a:spcBef>
              <a:buNone/>
            </a:pPr>
            <a:endParaRPr lang="en-US"/>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282397" y="1012427"/>
            <a:ext cx="9341203" cy="535026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a:extLst>
              <a:ext uri="{FF2B5EF4-FFF2-40B4-BE49-F238E27FC236}">
                <a16:creationId xmlns:a16="http://schemas.microsoft.com/office/drawing/2014/main" id="{8F8F8D08-B209-A74E-BB42-7EBEE4FF0243}"/>
              </a:ext>
            </a:extLst>
          </p:cNvPr>
          <p:cNvCxnSpPr/>
          <p:nvPr/>
        </p:nvCxnSpPr>
        <p:spPr>
          <a:xfrm>
            <a:off x="0" y="6362700"/>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F39D5366-503E-42B4-B6B3-4E8C4C9F4A37}"/>
              </a:ext>
            </a:extLst>
          </p:cNvPr>
          <p:cNvSpPr>
            <a:spLocks noGrp="1"/>
          </p:cNvSpPr>
          <p:nvPr>
            <p:ph type="dt" sz="half" idx="2"/>
          </p:nvPr>
        </p:nvSpPr>
        <p:spPr>
          <a:xfrm>
            <a:off x="3838850" y="6507703"/>
            <a:ext cx="2228298" cy="213482"/>
          </a:xfrm>
          <a:prstGeom prst="rect">
            <a:avLst/>
          </a:prstGeom>
        </p:spPr>
        <p:txBody>
          <a:bodyPr vert="horz" lIns="91440" tIns="45720" rIns="91440" bIns="45720" rtlCol="0" anchor="ctr"/>
          <a:lstStyle>
            <a:lvl1pPr algn="ctr">
              <a:defRPr sz="726">
                <a:solidFill>
                  <a:schemeClr val="tx1">
                    <a:tint val="75000"/>
                  </a:schemeClr>
                </a:solidFill>
              </a:defRPr>
            </a:lvl1pPr>
          </a:lstStyle>
          <a:p>
            <a:r>
              <a:rPr lang="en-US"/>
              <a:t>Thursday, 22 June 2017</a:t>
            </a:r>
          </a:p>
        </p:txBody>
      </p:sp>
    </p:spTree>
    <p:extLst>
      <p:ext uri="{BB962C8B-B14F-4D97-AF65-F5344CB8AC3E}">
        <p14:creationId xmlns:p14="http://schemas.microsoft.com/office/powerpoint/2010/main" val="16163244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sldNum="0" hdr="0" ftr="0" dt="0"/>
  <p:txStyles>
    <p:titleStyle>
      <a:lvl1pPr marL="0" indent="0" algn="l" defTabSz="727510" rtl="0" eaLnBrk="1" latinLnBrk="0" hangingPunct="1">
        <a:lnSpc>
          <a:spcPct val="90000"/>
        </a:lnSpc>
        <a:spcBef>
          <a:spcPts val="159"/>
        </a:spcBef>
        <a:buNone/>
        <a:defRPr sz="1633" b="0" kern="1200">
          <a:solidFill>
            <a:schemeClr val="tx1"/>
          </a:solidFill>
          <a:latin typeface="+mj-lt"/>
          <a:ea typeface="+mj-ea"/>
          <a:cs typeface="+mj-cs"/>
        </a:defRPr>
      </a:lvl1pPr>
    </p:titleStyle>
    <p:bodyStyle>
      <a:lvl1pPr marL="164181" indent="-142578" algn="l" defTabSz="727510" rtl="0" eaLnBrk="1" latinLnBrk="0" hangingPunct="1">
        <a:lnSpc>
          <a:spcPct val="100000"/>
        </a:lnSpc>
        <a:spcBef>
          <a:spcPts val="0"/>
        </a:spcBef>
        <a:spcAft>
          <a:spcPts val="544"/>
        </a:spcAft>
        <a:buFont typeface="Arial" panose="020B0604020202020204" pitchFamily="34" charset="0"/>
        <a:buChar char="•"/>
        <a:defRPr sz="907" kern="1200">
          <a:solidFill>
            <a:schemeClr val="tx1"/>
          </a:solidFill>
          <a:latin typeface="+mn-lt"/>
          <a:ea typeface="+mn-ea"/>
          <a:cs typeface="+mn-cs"/>
        </a:defRPr>
      </a:lvl1pPr>
      <a:lvl2pPr marL="286710"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2pPr>
      <a:lvl3pPr marL="430696"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3pPr>
      <a:lvl4pPr marL="568367"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4pPr>
      <a:lvl5pPr marL="712353"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5pPr>
      <a:lvl6pPr marL="855077" indent="-143986" algn="l" defTabSz="727510" rtl="0" eaLnBrk="1" latinLnBrk="0" hangingPunct="1">
        <a:lnSpc>
          <a:spcPct val="90000"/>
        </a:lnSpc>
        <a:spcBef>
          <a:spcPts val="398"/>
        </a:spcBef>
        <a:buFont typeface="Arial" panose="020B0604020202020204" pitchFamily="34" charset="0"/>
        <a:buChar char="•"/>
        <a:tabLst/>
        <a:defRPr sz="1114" kern="1200">
          <a:solidFill>
            <a:schemeClr val="tx1"/>
          </a:solidFill>
          <a:latin typeface="+mn-lt"/>
          <a:ea typeface="+mn-ea"/>
          <a:cs typeface="+mn-cs"/>
        </a:defRPr>
      </a:lvl6pPr>
      <a:lvl7pPr marL="999063" indent="-143986" algn="l" defTabSz="727510" rtl="0" eaLnBrk="1" latinLnBrk="0" hangingPunct="1">
        <a:lnSpc>
          <a:spcPct val="90000"/>
        </a:lnSpc>
        <a:spcBef>
          <a:spcPts val="398"/>
        </a:spcBef>
        <a:buFont typeface="Arial" panose="020B0604020202020204" pitchFamily="34" charset="0"/>
        <a:buChar char="•"/>
        <a:tabLst/>
        <a:defRPr sz="1114" kern="1200">
          <a:solidFill>
            <a:schemeClr val="tx1"/>
          </a:solidFill>
          <a:latin typeface="+mn-lt"/>
          <a:ea typeface="+mn-ea"/>
          <a:cs typeface="+mn-cs"/>
        </a:defRPr>
      </a:lvl7pPr>
      <a:lvl8pPr marL="2728162"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1916"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510" rtl="0" eaLnBrk="1" latinLnBrk="0" hangingPunct="1">
        <a:defRPr sz="1432" kern="1200">
          <a:solidFill>
            <a:schemeClr val="tx1"/>
          </a:solidFill>
          <a:latin typeface="+mn-lt"/>
          <a:ea typeface="+mn-ea"/>
          <a:cs typeface="+mn-cs"/>
        </a:defRPr>
      </a:lvl1pPr>
      <a:lvl2pPr marL="363755" algn="l" defTabSz="727510" rtl="0" eaLnBrk="1" latinLnBrk="0" hangingPunct="1">
        <a:defRPr sz="1432" kern="1200">
          <a:solidFill>
            <a:schemeClr val="tx1"/>
          </a:solidFill>
          <a:latin typeface="+mn-lt"/>
          <a:ea typeface="+mn-ea"/>
          <a:cs typeface="+mn-cs"/>
        </a:defRPr>
      </a:lvl2pPr>
      <a:lvl3pPr marL="727510" algn="l" defTabSz="727510" rtl="0" eaLnBrk="1" latinLnBrk="0" hangingPunct="1">
        <a:defRPr sz="1432" kern="1200">
          <a:solidFill>
            <a:schemeClr val="tx1"/>
          </a:solidFill>
          <a:latin typeface="+mn-lt"/>
          <a:ea typeface="+mn-ea"/>
          <a:cs typeface="+mn-cs"/>
        </a:defRPr>
      </a:lvl3pPr>
      <a:lvl4pPr marL="1091265" algn="l" defTabSz="727510" rtl="0" eaLnBrk="1" latinLnBrk="0" hangingPunct="1">
        <a:defRPr sz="1432" kern="1200">
          <a:solidFill>
            <a:schemeClr val="tx1"/>
          </a:solidFill>
          <a:latin typeface="+mn-lt"/>
          <a:ea typeface="+mn-ea"/>
          <a:cs typeface="+mn-cs"/>
        </a:defRPr>
      </a:lvl4pPr>
      <a:lvl5pPr marL="1455020" algn="l" defTabSz="727510" rtl="0" eaLnBrk="1" latinLnBrk="0" hangingPunct="1">
        <a:defRPr sz="1432" kern="1200">
          <a:solidFill>
            <a:schemeClr val="tx1"/>
          </a:solidFill>
          <a:latin typeface="+mn-lt"/>
          <a:ea typeface="+mn-ea"/>
          <a:cs typeface="+mn-cs"/>
        </a:defRPr>
      </a:lvl5pPr>
      <a:lvl6pPr marL="1818775" algn="l" defTabSz="727510" rtl="0" eaLnBrk="1" latinLnBrk="0" hangingPunct="1">
        <a:defRPr sz="1432" kern="1200">
          <a:solidFill>
            <a:schemeClr val="tx1"/>
          </a:solidFill>
          <a:latin typeface="+mn-lt"/>
          <a:ea typeface="+mn-ea"/>
          <a:cs typeface="+mn-cs"/>
        </a:defRPr>
      </a:lvl6pPr>
      <a:lvl7pPr marL="2182529" algn="l" defTabSz="727510" rtl="0" eaLnBrk="1" latinLnBrk="0" hangingPunct="1">
        <a:defRPr sz="1432" kern="1200">
          <a:solidFill>
            <a:schemeClr val="tx1"/>
          </a:solidFill>
          <a:latin typeface="+mn-lt"/>
          <a:ea typeface="+mn-ea"/>
          <a:cs typeface="+mn-cs"/>
        </a:defRPr>
      </a:lvl7pPr>
      <a:lvl8pPr marL="2546285" algn="l" defTabSz="727510" rtl="0" eaLnBrk="1" latinLnBrk="0" hangingPunct="1">
        <a:defRPr sz="1432" kern="1200">
          <a:solidFill>
            <a:schemeClr val="tx1"/>
          </a:solidFill>
          <a:latin typeface="+mn-lt"/>
          <a:ea typeface="+mn-ea"/>
          <a:cs typeface="+mn-cs"/>
        </a:defRPr>
      </a:lvl8pPr>
      <a:lvl9pPr marL="2910039" algn="l" defTabSz="727510"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1">
          <p15:clr>
            <a:srgbClr val="F26B43"/>
          </p15:clr>
        </p15:guide>
        <p15:guide id="2" pos="3368">
          <p15:clr>
            <a:srgbClr val="F26B43"/>
          </p15:clr>
        </p15:guide>
        <p15:guide id="3" pos="192">
          <p15:clr>
            <a:srgbClr val="F26B43"/>
          </p15:clr>
        </p15:guide>
        <p15:guide id="4" orient="horz" pos="984">
          <p15:clr>
            <a:srgbClr val="F26B43"/>
          </p15:clr>
        </p15:guide>
        <p15:guide id="7" pos="7488">
          <p15:clr>
            <a:srgbClr val="F26B43"/>
          </p15:clr>
        </p15:guide>
        <p15:guide id="8" orient="horz" pos="181">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277">
          <p15:clr>
            <a:srgbClr val="F26B43"/>
          </p15:clr>
        </p15:guide>
        <p15:guide id="14" pos="3458">
          <p15:clr>
            <a:srgbClr val="F26B43"/>
          </p15:clr>
        </p15:guide>
        <p15:guide id="15" orient="horz" pos="385">
          <p15:clr>
            <a:srgbClr val="F26B43"/>
          </p15:clr>
        </p15:guide>
        <p15:guide id="16" pos="6543">
          <p15:clr>
            <a:srgbClr val="F26B43"/>
          </p15:clr>
        </p15:guide>
        <p15:guide id="17" orient="horz" pos="589">
          <p15:clr>
            <a:srgbClr val="F26B43"/>
          </p15:clr>
        </p15:guide>
        <p15:guide id="18" orient="horz" pos="7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7003A0-807F-4CE5-8899-392ED3C7EE59}"/>
              </a:ext>
            </a:extLst>
          </p:cNvPr>
          <p:cNvSpPr/>
          <p:nvPr/>
        </p:nvSpPr>
        <p:spPr>
          <a:xfrm>
            <a:off x="0" y="6357548"/>
            <a:ext cx="9906000" cy="500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282398" y="260668"/>
            <a:ext cx="9341204" cy="293927"/>
          </a:xfrm>
          <a:prstGeom prst="rect">
            <a:avLst/>
          </a:prstGeom>
        </p:spPr>
        <p:txBody>
          <a:bodyPr vert="horz" lIns="0" tIns="0" rIns="91440" bIns="45720" rtlCol="0" anchor="ctr" anchorCtr="0">
            <a:noAutofit/>
          </a:bodyPr>
          <a:lstStyle/>
          <a:p>
            <a:pPr marL="0" lvl="0" indent="0">
              <a:spcBef>
                <a:spcPts val="159"/>
              </a:spcBef>
              <a:buNone/>
            </a:pPr>
            <a:endParaRPr lang="en-US"/>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282397" y="1012427"/>
            <a:ext cx="9341203" cy="535026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a:extLst>
              <a:ext uri="{FF2B5EF4-FFF2-40B4-BE49-F238E27FC236}">
                <a16:creationId xmlns:a16="http://schemas.microsoft.com/office/drawing/2014/main" id="{8F8F8D08-B209-A74E-BB42-7EBEE4FF0243}"/>
              </a:ext>
            </a:extLst>
          </p:cNvPr>
          <p:cNvCxnSpPr/>
          <p:nvPr/>
        </p:nvCxnSpPr>
        <p:spPr>
          <a:xfrm>
            <a:off x="0" y="6362700"/>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F39D5366-503E-42B4-B6B3-4E8C4C9F4A37}"/>
              </a:ext>
            </a:extLst>
          </p:cNvPr>
          <p:cNvSpPr>
            <a:spLocks noGrp="1"/>
          </p:cNvSpPr>
          <p:nvPr>
            <p:ph type="dt" sz="half" idx="2"/>
          </p:nvPr>
        </p:nvSpPr>
        <p:spPr>
          <a:xfrm>
            <a:off x="3838850" y="6507703"/>
            <a:ext cx="2228298" cy="213482"/>
          </a:xfrm>
          <a:prstGeom prst="rect">
            <a:avLst/>
          </a:prstGeom>
        </p:spPr>
        <p:txBody>
          <a:bodyPr vert="horz" lIns="91440" tIns="45720" rIns="91440" bIns="45720" rtlCol="0" anchor="ctr"/>
          <a:lstStyle>
            <a:lvl1pPr algn="ctr">
              <a:defRPr sz="726">
                <a:solidFill>
                  <a:schemeClr val="tx1">
                    <a:tint val="75000"/>
                  </a:schemeClr>
                </a:solidFill>
              </a:defRPr>
            </a:lvl1pPr>
          </a:lstStyle>
          <a:p>
            <a:r>
              <a:rPr lang="en-US"/>
              <a:t>Thursday, 22 June 2017</a:t>
            </a:r>
          </a:p>
        </p:txBody>
      </p:sp>
    </p:spTree>
    <p:extLst>
      <p:ext uri="{BB962C8B-B14F-4D97-AF65-F5344CB8AC3E}">
        <p14:creationId xmlns:p14="http://schemas.microsoft.com/office/powerpoint/2010/main" val="6248027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Lst>
  <p:hf sldNum="0" hdr="0" ftr="0" dt="0"/>
  <p:txStyles>
    <p:titleStyle>
      <a:lvl1pPr marL="0" indent="0" algn="l" defTabSz="727510" rtl="0" eaLnBrk="1" latinLnBrk="0" hangingPunct="1">
        <a:lnSpc>
          <a:spcPct val="90000"/>
        </a:lnSpc>
        <a:spcBef>
          <a:spcPts val="159"/>
        </a:spcBef>
        <a:buNone/>
        <a:defRPr sz="1633" b="0" kern="1200">
          <a:solidFill>
            <a:schemeClr val="tx1"/>
          </a:solidFill>
          <a:latin typeface="+mj-lt"/>
          <a:ea typeface="+mj-ea"/>
          <a:cs typeface="+mj-cs"/>
        </a:defRPr>
      </a:lvl1pPr>
    </p:titleStyle>
    <p:bodyStyle>
      <a:lvl1pPr marL="164181" indent="-142578" algn="l" defTabSz="727510" rtl="0" eaLnBrk="1" latinLnBrk="0" hangingPunct="1">
        <a:lnSpc>
          <a:spcPct val="100000"/>
        </a:lnSpc>
        <a:spcBef>
          <a:spcPts val="0"/>
        </a:spcBef>
        <a:spcAft>
          <a:spcPts val="544"/>
        </a:spcAft>
        <a:buFont typeface="Arial" panose="020B0604020202020204" pitchFamily="34" charset="0"/>
        <a:buChar char="•"/>
        <a:defRPr sz="907" kern="1200">
          <a:solidFill>
            <a:schemeClr val="tx1"/>
          </a:solidFill>
          <a:latin typeface="+mn-lt"/>
          <a:ea typeface="+mn-ea"/>
          <a:cs typeface="+mn-cs"/>
        </a:defRPr>
      </a:lvl1pPr>
      <a:lvl2pPr marL="286710"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2pPr>
      <a:lvl3pPr marL="430696"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3pPr>
      <a:lvl4pPr marL="568367"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4pPr>
      <a:lvl5pPr marL="712353"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5pPr>
      <a:lvl6pPr marL="855077" indent="-143986" algn="l" defTabSz="727510" rtl="0" eaLnBrk="1" latinLnBrk="0" hangingPunct="1">
        <a:lnSpc>
          <a:spcPct val="90000"/>
        </a:lnSpc>
        <a:spcBef>
          <a:spcPts val="398"/>
        </a:spcBef>
        <a:buFont typeface="Arial" panose="020B0604020202020204" pitchFamily="34" charset="0"/>
        <a:buChar char="•"/>
        <a:tabLst/>
        <a:defRPr sz="1114" kern="1200">
          <a:solidFill>
            <a:schemeClr val="tx1"/>
          </a:solidFill>
          <a:latin typeface="+mn-lt"/>
          <a:ea typeface="+mn-ea"/>
          <a:cs typeface="+mn-cs"/>
        </a:defRPr>
      </a:lvl6pPr>
      <a:lvl7pPr marL="999063" indent="-143986" algn="l" defTabSz="727510" rtl="0" eaLnBrk="1" latinLnBrk="0" hangingPunct="1">
        <a:lnSpc>
          <a:spcPct val="90000"/>
        </a:lnSpc>
        <a:spcBef>
          <a:spcPts val="398"/>
        </a:spcBef>
        <a:buFont typeface="Arial" panose="020B0604020202020204" pitchFamily="34" charset="0"/>
        <a:buChar char="•"/>
        <a:tabLst/>
        <a:defRPr sz="1114" kern="1200">
          <a:solidFill>
            <a:schemeClr val="tx1"/>
          </a:solidFill>
          <a:latin typeface="+mn-lt"/>
          <a:ea typeface="+mn-ea"/>
          <a:cs typeface="+mn-cs"/>
        </a:defRPr>
      </a:lvl7pPr>
      <a:lvl8pPr marL="2728162"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1916"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510" rtl="0" eaLnBrk="1" latinLnBrk="0" hangingPunct="1">
        <a:defRPr sz="1432" kern="1200">
          <a:solidFill>
            <a:schemeClr val="tx1"/>
          </a:solidFill>
          <a:latin typeface="+mn-lt"/>
          <a:ea typeface="+mn-ea"/>
          <a:cs typeface="+mn-cs"/>
        </a:defRPr>
      </a:lvl1pPr>
      <a:lvl2pPr marL="363755" algn="l" defTabSz="727510" rtl="0" eaLnBrk="1" latinLnBrk="0" hangingPunct="1">
        <a:defRPr sz="1432" kern="1200">
          <a:solidFill>
            <a:schemeClr val="tx1"/>
          </a:solidFill>
          <a:latin typeface="+mn-lt"/>
          <a:ea typeface="+mn-ea"/>
          <a:cs typeface="+mn-cs"/>
        </a:defRPr>
      </a:lvl2pPr>
      <a:lvl3pPr marL="727510" algn="l" defTabSz="727510" rtl="0" eaLnBrk="1" latinLnBrk="0" hangingPunct="1">
        <a:defRPr sz="1432" kern="1200">
          <a:solidFill>
            <a:schemeClr val="tx1"/>
          </a:solidFill>
          <a:latin typeface="+mn-lt"/>
          <a:ea typeface="+mn-ea"/>
          <a:cs typeface="+mn-cs"/>
        </a:defRPr>
      </a:lvl3pPr>
      <a:lvl4pPr marL="1091265" algn="l" defTabSz="727510" rtl="0" eaLnBrk="1" latinLnBrk="0" hangingPunct="1">
        <a:defRPr sz="1432" kern="1200">
          <a:solidFill>
            <a:schemeClr val="tx1"/>
          </a:solidFill>
          <a:latin typeface="+mn-lt"/>
          <a:ea typeface="+mn-ea"/>
          <a:cs typeface="+mn-cs"/>
        </a:defRPr>
      </a:lvl4pPr>
      <a:lvl5pPr marL="1455020" algn="l" defTabSz="727510" rtl="0" eaLnBrk="1" latinLnBrk="0" hangingPunct="1">
        <a:defRPr sz="1432" kern="1200">
          <a:solidFill>
            <a:schemeClr val="tx1"/>
          </a:solidFill>
          <a:latin typeface="+mn-lt"/>
          <a:ea typeface="+mn-ea"/>
          <a:cs typeface="+mn-cs"/>
        </a:defRPr>
      </a:lvl5pPr>
      <a:lvl6pPr marL="1818775" algn="l" defTabSz="727510" rtl="0" eaLnBrk="1" latinLnBrk="0" hangingPunct="1">
        <a:defRPr sz="1432" kern="1200">
          <a:solidFill>
            <a:schemeClr val="tx1"/>
          </a:solidFill>
          <a:latin typeface="+mn-lt"/>
          <a:ea typeface="+mn-ea"/>
          <a:cs typeface="+mn-cs"/>
        </a:defRPr>
      </a:lvl6pPr>
      <a:lvl7pPr marL="2182529" algn="l" defTabSz="727510" rtl="0" eaLnBrk="1" latinLnBrk="0" hangingPunct="1">
        <a:defRPr sz="1432" kern="1200">
          <a:solidFill>
            <a:schemeClr val="tx1"/>
          </a:solidFill>
          <a:latin typeface="+mn-lt"/>
          <a:ea typeface="+mn-ea"/>
          <a:cs typeface="+mn-cs"/>
        </a:defRPr>
      </a:lvl7pPr>
      <a:lvl8pPr marL="2546285" algn="l" defTabSz="727510" rtl="0" eaLnBrk="1" latinLnBrk="0" hangingPunct="1">
        <a:defRPr sz="1432" kern="1200">
          <a:solidFill>
            <a:schemeClr val="tx1"/>
          </a:solidFill>
          <a:latin typeface="+mn-lt"/>
          <a:ea typeface="+mn-ea"/>
          <a:cs typeface="+mn-cs"/>
        </a:defRPr>
      </a:lvl8pPr>
      <a:lvl9pPr marL="2910039" algn="l" defTabSz="727510"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1">
          <p15:clr>
            <a:srgbClr val="F26B43"/>
          </p15:clr>
        </p15:guide>
        <p15:guide id="2" pos="3368">
          <p15:clr>
            <a:srgbClr val="F26B43"/>
          </p15:clr>
        </p15:guide>
        <p15:guide id="3" pos="192">
          <p15:clr>
            <a:srgbClr val="F26B43"/>
          </p15:clr>
        </p15:guide>
        <p15:guide id="4" orient="horz" pos="984">
          <p15:clr>
            <a:srgbClr val="F26B43"/>
          </p15:clr>
        </p15:guide>
        <p15:guide id="7" pos="7488">
          <p15:clr>
            <a:srgbClr val="F26B43"/>
          </p15:clr>
        </p15:guide>
        <p15:guide id="8" orient="horz" pos="181">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277">
          <p15:clr>
            <a:srgbClr val="F26B43"/>
          </p15:clr>
        </p15:guide>
        <p15:guide id="14" pos="3458">
          <p15:clr>
            <a:srgbClr val="F26B43"/>
          </p15:clr>
        </p15:guide>
        <p15:guide id="15" orient="horz" pos="385">
          <p15:clr>
            <a:srgbClr val="F26B43"/>
          </p15:clr>
        </p15:guide>
        <p15:guide id="16" pos="6543">
          <p15:clr>
            <a:srgbClr val="F26B43"/>
          </p15:clr>
        </p15:guide>
        <p15:guide id="17" orient="horz" pos="589">
          <p15:clr>
            <a:srgbClr val="F26B43"/>
          </p15:clr>
        </p15:guide>
        <p15:guide id="18" orient="horz" pos="7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7003A0-807F-4CE5-8899-392ED3C7EE59}"/>
              </a:ext>
            </a:extLst>
          </p:cNvPr>
          <p:cNvSpPr/>
          <p:nvPr/>
        </p:nvSpPr>
        <p:spPr>
          <a:xfrm>
            <a:off x="0" y="6357548"/>
            <a:ext cx="9906000" cy="500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282398" y="260668"/>
            <a:ext cx="9341204" cy="293927"/>
          </a:xfrm>
          <a:prstGeom prst="rect">
            <a:avLst/>
          </a:prstGeom>
        </p:spPr>
        <p:txBody>
          <a:bodyPr vert="horz" lIns="0" tIns="0" rIns="91440" bIns="45720" rtlCol="0" anchor="ctr" anchorCtr="0">
            <a:noAutofit/>
          </a:bodyPr>
          <a:lstStyle/>
          <a:p>
            <a:pPr marL="0" lvl="0" indent="0">
              <a:spcBef>
                <a:spcPts val="159"/>
              </a:spcBef>
              <a:buNone/>
            </a:pPr>
            <a:endParaRPr lang="en-US"/>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282397" y="1012427"/>
            <a:ext cx="9341203" cy="535026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a:extLst>
              <a:ext uri="{FF2B5EF4-FFF2-40B4-BE49-F238E27FC236}">
                <a16:creationId xmlns:a16="http://schemas.microsoft.com/office/drawing/2014/main" id="{8F8F8D08-B209-A74E-BB42-7EBEE4FF0243}"/>
              </a:ext>
            </a:extLst>
          </p:cNvPr>
          <p:cNvCxnSpPr/>
          <p:nvPr/>
        </p:nvCxnSpPr>
        <p:spPr>
          <a:xfrm>
            <a:off x="0" y="6362700"/>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F39D5366-503E-42B4-B6B3-4E8C4C9F4A37}"/>
              </a:ext>
            </a:extLst>
          </p:cNvPr>
          <p:cNvSpPr>
            <a:spLocks noGrp="1"/>
          </p:cNvSpPr>
          <p:nvPr>
            <p:ph type="dt" sz="half" idx="2"/>
          </p:nvPr>
        </p:nvSpPr>
        <p:spPr>
          <a:xfrm>
            <a:off x="3838850" y="6507703"/>
            <a:ext cx="2228298" cy="213482"/>
          </a:xfrm>
          <a:prstGeom prst="rect">
            <a:avLst/>
          </a:prstGeom>
        </p:spPr>
        <p:txBody>
          <a:bodyPr vert="horz" lIns="91440" tIns="45720" rIns="91440" bIns="45720" rtlCol="0" anchor="ctr"/>
          <a:lstStyle>
            <a:lvl1pPr algn="ctr">
              <a:defRPr sz="726">
                <a:solidFill>
                  <a:schemeClr val="tx1">
                    <a:tint val="75000"/>
                  </a:schemeClr>
                </a:solidFill>
              </a:defRPr>
            </a:lvl1pPr>
          </a:lstStyle>
          <a:p>
            <a:r>
              <a:rPr lang="en-US"/>
              <a:t>Thursday, 22 June 2017</a:t>
            </a:r>
          </a:p>
        </p:txBody>
      </p:sp>
    </p:spTree>
    <p:extLst>
      <p:ext uri="{BB962C8B-B14F-4D97-AF65-F5344CB8AC3E}">
        <p14:creationId xmlns:p14="http://schemas.microsoft.com/office/powerpoint/2010/main" val="39335999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Lst>
  <p:hf sldNum="0" hdr="0" ftr="0" dt="0"/>
  <p:txStyles>
    <p:titleStyle>
      <a:lvl1pPr marL="0" indent="0" algn="l" defTabSz="727510" rtl="0" eaLnBrk="1" latinLnBrk="0" hangingPunct="1">
        <a:lnSpc>
          <a:spcPct val="90000"/>
        </a:lnSpc>
        <a:spcBef>
          <a:spcPts val="159"/>
        </a:spcBef>
        <a:buNone/>
        <a:defRPr sz="1633" b="0" kern="1200">
          <a:solidFill>
            <a:schemeClr val="tx1"/>
          </a:solidFill>
          <a:latin typeface="+mj-lt"/>
          <a:ea typeface="+mj-ea"/>
          <a:cs typeface="+mj-cs"/>
        </a:defRPr>
      </a:lvl1pPr>
    </p:titleStyle>
    <p:bodyStyle>
      <a:lvl1pPr marL="164181" indent="-142578" algn="l" defTabSz="727510" rtl="0" eaLnBrk="1" latinLnBrk="0" hangingPunct="1">
        <a:lnSpc>
          <a:spcPct val="100000"/>
        </a:lnSpc>
        <a:spcBef>
          <a:spcPts val="0"/>
        </a:spcBef>
        <a:spcAft>
          <a:spcPts val="544"/>
        </a:spcAft>
        <a:buFont typeface="Arial" panose="020B0604020202020204" pitchFamily="34" charset="0"/>
        <a:buChar char="•"/>
        <a:defRPr sz="907" kern="1200">
          <a:solidFill>
            <a:schemeClr val="tx1"/>
          </a:solidFill>
          <a:latin typeface="+mn-lt"/>
          <a:ea typeface="+mn-ea"/>
          <a:cs typeface="+mn-cs"/>
        </a:defRPr>
      </a:lvl1pPr>
      <a:lvl2pPr marL="286710"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2pPr>
      <a:lvl3pPr marL="430696"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3pPr>
      <a:lvl4pPr marL="568367"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4pPr>
      <a:lvl5pPr marL="712353" indent="-143986" algn="l" defTabSz="727510" rtl="0" eaLnBrk="1" latinLnBrk="0" hangingPunct="1">
        <a:lnSpc>
          <a:spcPct val="100000"/>
        </a:lnSpc>
        <a:spcBef>
          <a:spcPts val="0"/>
        </a:spcBef>
        <a:spcAft>
          <a:spcPts val="544"/>
        </a:spcAft>
        <a:buFont typeface="Arial" panose="020B0604020202020204" pitchFamily="34" charset="0"/>
        <a:buChar char="•"/>
        <a:tabLst/>
        <a:defRPr sz="907" kern="1200">
          <a:solidFill>
            <a:schemeClr val="tx1"/>
          </a:solidFill>
          <a:latin typeface="+mn-lt"/>
          <a:ea typeface="+mn-ea"/>
          <a:cs typeface="+mn-cs"/>
        </a:defRPr>
      </a:lvl5pPr>
      <a:lvl6pPr marL="855077" indent="-143986" algn="l" defTabSz="727510" rtl="0" eaLnBrk="1" latinLnBrk="0" hangingPunct="1">
        <a:lnSpc>
          <a:spcPct val="90000"/>
        </a:lnSpc>
        <a:spcBef>
          <a:spcPts val="398"/>
        </a:spcBef>
        <a:buFont typeface="Arial" panose="020B0604020202020204" pitchFamily="34" charset="0"/>
        <a:buChar char="•"/>
        <a:tabLst/>
        <a:defRPr sz="1114" kern="1200">
          <a:solidFill>
            <a:schemeClr val="tx1"/>
          </a:solidFill>
          <a:latin typeface="+mn-lt"/>
          <a:ea typeface="+mn-ea"/>
          <a:cs typeface="+mn-cs"/>
        </a:defRPr>
      </a:lvl6pPr>
      <a:lvl7pPr marL="999063" indent="-143986" algn="l" defTabSz="727510" rtl="0" eaLnBrk="1" latinLnBrk="0" hangingPunct="1">
        <a:lnSpc>
          <a:spcPct val="90000"/>
        </a:lnSpc>
        <a:spcBef>
          <a:spcPts val="398"/>
        </a:spcBef>
        <a:buFont typeface="Arial" panose="020B0604020202020204" pitchFamily="34" charset="0"/>
        <a:buChar char="•"/>
        <a:tabLst/>
        <a:defRPr sz="1114" kern="1200">
          <a:solidFill>
            <a:schemeClr val="tx1"/>
          </a:solidFill>
          <a:latin typeface="+mn-lt"/>
          <a:ea typeface="+mn-ea"/>
          <a:cs typeface="+mn-cs"/>
        </a:defRPr>
      </a:lvl7pPr>
      <a:lvl8pPr marL="2728162"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1916"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510" rtl="0" eaLnBrk="1" latinLnBrk="0" hangingPunct="1">
        <a:defRPr sz="1432" kern="1200">
          <a:solidFill>
            <a:schemeClr val="tx1"/>
          </a:solidFill>
          <a:latin typeface="+mn-lt"/>
          <a:ea typeface="+mn-ea"/>
          <a:cs typeface="+mn-cs"/>
        </a:defRPr>
      </a:lvl1pPr>
      <a:lvl2pPr marL="363755" algn="l" defTabSz="727510" rtl="0" eaLnBrk="1" latinLnBrk="0" hangingPunct="1">
        <a:defRPr sz="1432" kern="1200">
          <a:solidFill>
            <a:schemeClr val="tx1"/>
          </a:solidFill>
          <a:latin typeface="+mn-lt"/>
          <a:ea typeface="+mn-ea"/>
          <a:cs typeface="+mn-cs"/>
        </a:defRPr>
      </a:lvl2pPr>
      <a:lvl3pPr marL="727510" algn="l" defTabSz="727510" rtl="0" eaLnBrk="1" latinLnBrk="0" hangingPunct="1">
        <a:defRPr sz="1432" kern="1200">
          <a:solidFill>
            <a:schemeClr val="tx1"/>
          </a:solidFill>
          <a:latin typeface="+mn-lt"/>
          <a:ea typeface="+mn-ea"/>
          <a:cs typeface="+mn-cs"/>
        </a:defRPr>
      </a:lvl3pPr>
      <a:lvl4pPr marL="1091265" algn="l" defTabSz="727510" rtl="0" eaLnBrk="1" latinLnBrk="0" hangingPunct="1">
        <a:defRPr sz="1432" kern="1200">
          <a:solidFill>
            <a:schemeClr val="tx1"/>
          </a:solidFill>
          <a:latin typeface="+mn-lt"/>
          <a:ea typeface="+mn-ea"/>
          <a:cs typeface="+mn-cs"/>
        </a:defRPr>
      </a:lvl4pPr>
      <a:lvl5pPr marL="1455020" algn="l" defTabSz="727510" rtl="0" eaLnBrk="1" latinLnBrk="0" hangingPunct="1">
        <a:defRPr sz="1432" kern="1200">
          <a:solidFill>
            <a:schemeClr val="tx1"/>
          </a:solidFill>
          <a:latin typeface="+mn-lt"/>
          <a:ea typeface="+mn-ea"/>
          <a:cs typeface="+mn-cs"/>
        </a:defRPr>
      </a:lvl5pPr>
      <a:lvl6pPr marL="1818775" algn="l" defTabSz="727510" rtl="0" eaLnBrk="1" latinLnBrk="0" hangingPunct="1">
        <a:defRPr sz="1432" kern="1200">
          <a:solidFill>
            <a:schemeClr val="tx1"/>
          </a:solidFill>
          <a:latin typeface="+mn-lt"/>
          <a:ea typeface="+mn-ea"/>
          <a:cs typeface="+mn-cs"/>
        </a:defRPr>
      </a:lvl6pPr>
      <a:lvl7pPr marL="2182529" algn="l" defTabSz="727510" rtl="0" eaLnBrk="1" latinLnBrk="0" hangingPunct="1">
        <a:defRPr sz="1432" kern="1200">
          <a:solidFill>
            <a:schemeClr val="tx1"/>
          </a:solidFill>
          <a:latin typeface="+mn-lt"/>
          <a:ea typeface="+mn-ea"/>
          <a:cs typeface="+mn-cs"/>
        </a:defRPr>
      </a:lvl7pPr>
      <a:lvl8pPr marL="2546285" algn="l" defTabSz="727510" rtl="0" eaLnBrk="1" latinLnBrk="0" hangingPunct="1">
        <a:defRPr sz="1432" kern="1200">
          <a:solidFill>
            <a:schemeClr val="tx1"/>
          </a:solidFill>
          <a:latin typeface="+mn-lt"/>
          <a:ea typeface="+mn-ea"/>
          <a:cs typeface="+mn-cs"/>
        </a:defRPr>
      </a:lvl8pPr>
      <a:lvl9pPr marL="2910039" algn="l" defTabSz="727510"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1">
          <p15:clr>
            <a:srgbClr val="F26B43"/>
          </p15:clr>
        </p15:guide>
        <p15:guide id="2" pos="3368">
          <p15:clr>
            <a:srgbClr val="F26B43"/>
          </p15:clr>
        </p15:guide>
        <p15:guide id="3" pos="192">
          <p15:clr>
            <a:srgbClr val="F26B43"/>
          </p15:clr>
        </p15:guide>
        <p15:guide id="4" orient="horz" pos="984">
          <p15:clr>
            <a:srgbClr val="F26B43"/>
          </p15:clr>
        </p15:guide>
        <p15:guide id="7" pos="7488">
          <p15:clr>
            <a:srgbClr val="F26B43"/>
          </p15:clr>
        </p15:guide>
        <p15:guide id="8" orient="horz" pos="181">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277">
          <p15:clr>
            <a:srgbClr val="F26B43"/>
          </p15:clr>
        </p15:guide>
        <p15:guide id="14" pos="3458">
          <p15:clr>
            <a:srgbClr val="F26B43"/>
          </p15:clr>
        </p15:guide>
        <p15:guide id="15" orient="horz" pos="385">
          <p15:clr>
            <a:srgbClr val="F26B43"/>
          </p15:clr>
        </p15:guide>
        <p15:guide id="16" pos="6543">
          <p15:clr>
            <a:srgbClr val="F26B43"/>
          </p15:clr>
        </p15:guide>
        <p15:guide id="17" orient="horz" pos="589">
          <p15:clr>
            <a:srgbClr val="F26B43"/>
          </p15:clr>
        </p15:guide>
        <p15:guide id="18" orient="horz" pos="7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C19D-B91C-41B2-92D8-EE36DA3765F7}"/>
              </a:ext>
            </a:extLst>
          </p:cNvPr>
          <p:cNvSpPr>
            <a:spLocks noGrp="1"/>
          </p:cNvSpPr>
          <p:nvPr>
            <p:ph type="ctrTitle"/>
          </p:nvPr>
        </p:nvSpPr>
        <p:spPr>
          <a:xfrm>
            <a:off x="282398" y="807586"/>
            <a:ext cx="4537492" cy="2648825"/>
          </a:xfrm>
        </p:spPr>
        <p:txBody>
          <a:bodyPr/>
          <a:lstStyle/>
          <a:p>
            <a:r>
              <a:rPr lang="en-GB"/>
              <a:t>London Borough of Hammersmith and Fulham/ Royal Borough of Kensington and Chelsea/ Westminster City Council </a:t>
            </a:r>
            <a:br>
              <a:rPr lang="en-US"/>
            </a:br>
            <a:br>
              <a:rPr lang="en-US"/>
            </a:br>
            <a:br>
              <a:rPr lang="en-US"/>
            </a:br>
            <a:r>
              <a:rPr lang="en-US"/>
              <a:t>Internal Audit </a:t>
            </a:r>
            <a:br>
              <a:rPr lang="en-US"/>
            </a:br>
            <a:r>
              <a:rPr lang="en-US"/>
              <a:t>Checklist of Documents Required </a:t>
            </a:r>
          </a:p>
        </p:txBody>
      </p:sp>
      <p:sp>
        <p:nvSpPr>
          <p:cNvPr id="10" name="Text Placeholder 6">
            <a:extLst>
              <a:ext uri="{FF2B5EF4-FFF2-40B4-BE49-F238E27FC236}">
                <a16:creationId xmlns:a16="http://schemas.microsoft.com/office/drawing/2014/main" id="{D9CB6A76-E5AA-41ED-B76D-169263494798}"/>
              </a:ext>
            </a:extLst>
          </p:cNvPr>
          <p:cNvSpPr txBox="1">
            <a:spLocks/>
          </p:cNvSpPr>
          <p:nvPr/>
        </p:nvSpPr>
        <p:spPr>
          <a:xfrm>
            <a:off x="282398" y="5744185"/>
            <a:ext cx="4537492" cy="400362"/>
          </a:xfrm>
          <a:prstGeom prst="rect">
            <a:avLst/>
          </a:prstGeom>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602" defTabSz="727510">
              <a:spcAft>
                <a:spcPts val="544"/>
              </a:spcAft>
            </a:pPr>
            <a:r>
              <a:rPr lang="en-US" sz="1452" kern="1200" dirty="0">
                <a:solidFill>
                  <a:schemeClr val="bg1"/>
                </a:solidFill>
                <a:latin typeface="+mn-lt"/>
                <a:ea typeface="+mn-ea"/>
                <a:cs typeface="+mn-cs"/>
              </a:rPr>
              <a:t>2025/26</a:t>
            </a:r>
          </a:p>
        </p:txBody>
      </p:sp>
      <p:pic>
        <p:nvPicPr>
          <p:cNvPr id="4" name="Picture 3" descr="A picture containing tree, outdoor, plant, park&#10;&#10;Description automatically generated">
            <a:extLst>
              <a:ext uri="{FF2B5EF4-FFF2-40B4-BE49-F238E27FC236}">
                <a16:creationId xmlns:a16="http://schemas.microsoft.com/office/drawing/2014/main" id="{87CA43F5-F34C-4CE6-9942-0A0D11344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0"/>
            <a:ext cx="4947253" cy="6858000"/>
          </a:xfrm>
          <a:prstGeom prst="rect">
            <a:avLst/>
          </a:prstGeom>
        </p:spPr>
      </p:pic>
      <p:sp>
        <p:nvSpPr>
          <p:cNvPr id="6" name="Subtitle 4">
            <a:extLst>
              <a:ext uri="{FF2B5EF4-FFF2-40B4-BE49-F238E27FC236}">
                <a16:creationId xmlns:a16="http://schemas.microsoft.com/office/drawing/2014/main" id="{5B290759-9B8A-47B8-BED8-2B76FF82BD40}"/>
              </a:ext>
            </a:extLst>
          </p:cNvPr>
          <p:cNvSpPr txBox="1">
            <a:spLocks/>
          </p:cNvSpPr>
          <p:nvPr/>
        </p:nvSpPr>
        <p:spPr>
          <a:xfrm>
            <a:off x="282398" y="4199936"/>
            <a:ext cx="3241852" cy="400362"/>
          </a:xfrm>
          <a:prstGeom prst="rect">
            <a:avLst/>
          </a:prstGeom>
        </p:spPr>
        <p:txBody>
          <a:bodyPr vert="horz" lIns="0" tIns="0" rIns="0" bIns="0" numCol="1" spcCol="180000" rtlCol="0">
            <a:normAutofit/>
          </a:bodyPr>
          <a:lstStyle>
            <a:lvl1pPr marL="164181" indent="-142578" algn="l" defTabSz="727510" rtl="0" eaLnBrk="1" latinLnBrk="0" hangingPunct="1">
              <a:lnSpc>
                <a:spcPct val="100000"/>
              </a:lnSpc>
              <a:spcBef>
                <a:spcPts val="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1pPr>
            <a:lvl2pPr marL="286710" indent="-143986" algn="l" defTabSz="727510" rtl="0" eaLnBrk="1" latinLnBrk="0" hangingPunct="1">
              <a:lnSpc>
                <a:spcPct val="100000"/>
              </a:lnSpc>
              <a:spcBef>
                <a:spcPts val="0"/>
              </a:spcBef>
              <a:spcAft>
                <a:spcPts val="300"/>
              </a:spcAft>
              <a:buClr>
                <a:schemeClr val="tx2">
                  <a:lumMod val="40000"/>
                  <a:lumOff val="60000"/>
                </a:schemeClr>
              </a:buClr>
              <a:buFont typeface="Arial" panose="020B0604020202020204" pitchFamily="34" charset="0"/>
              <a:buChar char="•"/>
              <a:tabLst/>
              <a:defRPr sz="1800" kern="1200">
                <a:solidFill>
                  <a:schemeClr val="tx1"/>
                </a:solidFill>
                <a:latin typeface="+mn-lt"/>
                <a:ea typeface="+mn-ea"/>
                <a:cs typeface="+mn-cs"/>
              </a:defRPr>
            </a:lvl2pPr>
            <a:lvl3pPr marL="430696" indent="-143986" algn="l" defTabSz="727510" rtl="0" eaLnBrk="1" latinLnBrk="0" hangingPunct="1">
              <a:lnSpc>
                <a:spcPct val="100000"/>
              </a:lnSpc>
              <a:spcBef>
                <a:spcPts val="0"/>
              </a:spcBef>
              <a:spcAft>
                <a:spcPts val="300"/>
              </a:spcAft>
              <a:buClr>
                <a:schemeClr val="tx2">
                  <a:lumMod val="40000"/>
                  <a:lumOff val="60000"/>
                </a:schemeClr>
              </a:buClr>
              <a:buFont typeface="Arial" panose="020B0604020202020204" pitchFamily="34" charset="0"/>
              <a:buChar char="•"/>
              <a:tabLst/>
              <a:defRPr sz="1600" kern="1200">
                <a:solidFill>
                  <a:schemeClr val="tx1"/>
                </a:solidFill>
                <a:latin typeface="+mn-lt"/>
                <a:ea typeface="+mn-ea"/>
                <a:cs typeface="+mn-cs"/>
              </a:defRPr>
            </a:lvl3pPr>
            <a:lvl4pPr marL="568367" indent="-143986" algn="l" defTabSz="727510" rtl="0" eaLnBrk="1" latinLnBrk="0" hangingPunct="1">
              <a:lnSpc>
                <a:spcPct val="100000"/>
              </a:lnSpc>
              <a:spcBef>
                <a:spcPts val="0"/>
              </a:spcBef>
              <a:spcAft>
                <a:spcPts val="300"/>
              </a:spcAft>
              <a:buClr>
                <a:schemeClr val="tx2">
                  <a:lumMod val="40000"/>
                  <a:lumOff val="60000"/>
                </a:schemeClr>
              </a:buClr>
              <a:buFont typeface="Arial" panose="020B0604020202020204" pitchFamily="34" charset="0"/>
              <a:buChar char="•"/>
              <a:tabLst/>
              <a:defRPr sz="1400" kern="1200">
                <a:solidFill>
                  <a:schemeClr val="tx1"/>
                </a:solidFill>
                <a:latin typeface="+mn-lt"/>
                <a:ea typeface="+mn-ea"/>
                <a:cs typeface="+mn-cs"/>
              </a:defRPr>
            </a:lvl4pPr>
            <a:lvl5pPr marL="712353" indent="-143986" algn="l" defTabSz="727510" rtl="0" eaLnBrk="1" latinLnBrk="0" hangingPunct="1">
              <a:lnSpc>
                <a:spcPct val="100000"/>
              </a:lnSpc>
              <a:spcBef>
                <a:spcPts val="0"/>
              </a:spcBef>
              <a:spcAft>
                <a:spcPts val="300"/>
              </a:spcAft>
              <a:buClr>
                <a:schemeClr val="tx2">
                  <a:lumMod val="40000"/>
                  <a:lumOff val="60000"/>
                </a:schemeClr>
              </a:buClr>
              <a:buFont typeface="Arial" panose="020B0604020202020204" pitchFamily="34" charset="0"/>
              <a:buChar char="•"/>
              <a:tabLst/>
              <a:defRPr sz="1400" kern="1200">
                <a:solidFill>
                  <a:schemeClr val="tx1"/>
                </a:solidFill>
                <a:latin typeface="+mn-lt"/>
                <a:ea typeface="+mn-ea"/>
                <a:cs typeface="+mn-cs"/>
              </a:defRPr>
            </a:lvl5pPr>
            <a:lvl6pPr marL="855077" indent="-143986" algn="l" defTabSz="727510" rtl="0" eaLnBrk="1" latinLnBrk="0" hangingPunct="1">
              <a:lnSpc>
                <a:spcPct val="90000"/>
              </a:lnSpc>
              <a:spcBef>
                <a:spcPts val="398"/>
              </a:spcBef>
              <a:buFont typeface="Arial" panose="020B0604020202020204" pitchFamily="34" charset="0"/>
              <a:buChar char="•"/>
              <a:tabLst/>
              <a:defRPr sz="1114" kern="1200">
                <a:solidFill>
                  <a:schemeClr val="tx1"/>
                </a:solidFill>
                <a:latin typeface="+mn-lt"/>
                <a:ea typeface="+mn-ea"/>
                <a:cs typeface="+mn-cs"/>
              </a:defRPr>
            </a:lvl6pPr>
            <a:lvl7pPr marL="999063" indent="-143986" algn="l" defTabSz="727510" rtl="0" eaLnBrk="1" latinLnBrk="0" hangingPunct="1">
              <a:lnSpc>
                <a:spcPct val="90000"/>
              </a:lnSpc>
              <a:spcBef>
                <a:spcPts val="398"/>
              </a:spcBef>
              <a:buFont typeface="Arial" panose="020B0604020202020204" pitchFamily="34" charset="0"/>
              <a:buChar char="•"/>
              <a:tabLst/>
              <a:defRPr sz="1114" kern="1200">
                <a:solidFill>
                  <a:schemeClr val="tx1"/>
                </a:solidFill>
                <a:latin typeface="+mn-lt"/>
                <a:ea typeface="+mn-ea"/>
                <a:cs typeface="+mn-cs"/>
              </a:defRPr>
            </a:lvl7pPr>
            <a:lvl8pPr marL="2728162"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1916"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spcAft>
                <a:spcPts val="544"/>
              </a:spcAft>
              <a:buNone/>
            </a:pPr>
            <a:r>
              <a:rPr lang="en-GB" sz="2177">
                <a:solidFill>
                  <a:schemeClr val="bg1"/>
                </a:solidFill>
              </a:rPr>
              <a:t>School Audit</a:t>
            </a:r>
            <a:endParaRPr lang="en-US" sz="2177" kern="1200">
              <a:solidFill>
                <a:schemeClr val="bg1"/>
              </a:solidFill>
              <a:latin typeface="+mn-lt"/>
              <a:ea typeface="+mn-ea"/>
              <a:cs typeface="+mn-cs"/>
            </a:endParaRPr>
          </a:p>
        </p:txBody>
      </p:sp>
    </p:spTree>
    <p:extLst>
      <p:ext uri="{BB962C8B-B14F-4D97-AF65-F5344CB8AC3E}">
        <p14:creationId xmlns:p14="http://schemas.microsoft.com/office/powerpoint/2010/main" val="278901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648789" y="445396"/>
            <a:ext cx="8455070" cy="1046441"/>
          </a:xfrm>
          <a:prstGeom prst="rect">
            <a:avLst/>
          </a:prstGeom>
        </p:spPr>
        <p:txBody>
          <a:bodyPr vert="horz" lIns="91440" tIns="45720" rIns="91440" bIns="45720" numCol="2" spcCol="360000" rtlCol="0">
            <a:noAutofit/>
          </a:bodyPr>
          <a:lstStyle>
            <a:lvl1pPr marL="147037" indent="-147037" algn="l" defTabSz="756195" rtl="0" eaLnBrk="1" latinLnBrk="0" hangingPunct="1">
              <a:lnSpc>
                <a:spcPct val="90000"/>
              </a:lnSpc>
              <a:spcBef>
                <a:spcPts val="826"/>
              </a:spcBef>
              <a:spcAft>
                <a:spcPts val="249"/>
              </a:spcAft>
              <a:buClr>
                <a:schemeClr val="tx1"/>
              </a:buClr>
              <a:buFont typeface="Wingdings" panose="05000000000000000000" pitchFamily="2" charset="2"/>
              <a:buChar char=""/>
              <a:defRPr sz="1654" kern="1200">
                <a:solidFill>
                  <a:schemeClr val="tx1">
                    <a:lumMod val="75000"/>
                    <a:lumOff val="25000"/>
                  </a:schemeClr>
                </a:solidFill>
                <a:latin typeface="Arial Narrow" panose="020B0606020202030204" pitchFamily="34" charset="0"/>
                <a:ea typeface="+mn-ea"/>
                <a:cs typeface="+mn-cs"/>
              </a:defRPr>
            </a:lvl1pPr>
            <a:lvl2pPr marL="294077" indent="-147037" algn="l" defTabSz="756195" rtl="0" eaLnBrk="1" latinLnBrk="0" hangingPunct="1">
              <a:lnSpc>
                <a:spcPct val="90000"/>
              </a:lnSpc>
              <a:spcBef>
                <a:spcPts val="413"/>
              </a:spcBef>
              <a:spcAft>
                <a:spcPts val="249"/>
              </a:spcAft>
              <a:buClr>
                <a:schemeClr val="accent4"/>
              </a:buClr>
              <a:buFont typeface="Wingdings" panose="05000000000000000000" pitchFamily="2" charset="2"/>
              <a:buChar char=""/>
              <a:defRPr sz="1488" kern="1200">
                <a:solidFill>
                  <a:schemeClr val="tx1">
                    <a:lumMod val="75000"/>
                    <a:lumOff val="25000"/>
                  </a:schemeClr>
                </a:solidFill>
                <a:latin typeface="Arial Narrow" panose="020B0606020202030204" pitchFamily="34" charset="0"/>
                <a:ea typeface="+mn-ea"/>
                <a:cs typeface="+mn-cs"/>
              </a:defRPr>
            </a:lvl2pPr>
            <a:lvl3pPr marL="447679" indent="-147037" algn="l" defTabSz="756195" rtl="0" eaLnBrk="1" latinLnBrk="0" hangingPunct="1">
              <a:lnSpc>
                <a:spcPct val="90000"/>
              </a:lnSpc>
              <a:spcBef>
                <a:spcPts val="413"/>
              </a:spcBef>
              <a:spcAft>
                <a:spcPts val="249"/>
              </a:spcAft>
              <a:buClr>
                <a:schemeClr val="accent4"/>
              </a:buClr>
              <a:buFont typeface="Wingdings" panose="05000000000000000000" pitchFamily="2" charset="2"/>
              <a:buChar char=""/>
              <a:defRPr sz="1324" kern="1200">
                <a:solidFill>
                  <a:schemeClr val="tx1">
                    <a:lumMod val="75000"/>
                    <a:lumOff val="25000"/>
                  </a:schemeClr>
                </a:solidFill>
                <a:latin typeface="Arial Narrow" panose="020B0606020202030204" pitchFamily="34" charset="0"/>
                <a:ea typeface="+mn-ea"/>
                <a:cs typeface="+mn-cs"/>
              </a:defRPr>
            </a:lvl3pPr>
            <a:lvl4pPr marL="594717" indent="-147037" algn="l" defTabSz="756195" rtl="0" eaLnBrk="1" latinLnBrk="0" hangingPunct="1">
              <a:lnSpc>
                <a:spcPct val="90000"/>
              </a:lnSpc>
              <a:spcBef>
                <a:spcPts val="413"/>
              </a:spcBef>
              <a:spcAft>
                <a:spcPts val="249"/>
              </a:spcAft>
              <a:buClr>
                <a:schemeClr val="accent4"/>
              </a:buClr>
              <a:buFont typeface="Wingdings" panose="05000000000000000000" pitchFamily="2" charset="2"/>
              <a:buChar char=""/>
              <a:defRPr sz="1158" kern="1200">
                <a:solidFill>
                  <a:schemeClr val="tx1">
                    <a:lumMod val="75000"/>
                    <a:lumOff val="25000"/>
                  </a:schemeClr>
                </a:solidFill>
                <a:latin typeface="Arial Narrow" panose="020B0606020202030204" pitchFamily="34" charset="0"/>
                <a:ea typeface="+mn-ea"/>
                <a:cs typeface="+mn-cs"/>
              </a:defRPr>
            </a:lvl4pPr>
            <a:lvl5pPr marL="741755" indent="-147037" algn="l" defTabSz="756195" rtl="0" eaLnBrk="1" latinLnBrk="0" hangingPunct="1">
              <a:lnSpc>
                <a:spcPct val="90000"/>
              </a:lnSpc>
              <a:spcBef>
                <a:spcPts val="413"/>
              </a:spcBef>
              <a:spcAft>
                <a:spcPts val="249"/>
              </a:spcAft>
              <a:buClr>
                <a:schemeClr val="accent4"/>
              </a:buClr>
              <a:buFont typeface="Wingdings" panose="05000000000000000000" pitchFamily="2" charset="2"/>
              <a:buChar char=""/>
              <a:defRPr sz="1158" kern="1200">
                <a:solidFill>
                  <a:schemeClr val="tx1">
                    <a:lumMod val="75000"/>
                    <a:lumOff val="25000"/>
                  </a:schemeClr>
                </a:solidFill>
                <a:latin typeface="Arial Narrow" panose="020B0606020202030204" pitchFamily="34" charset="0"/>
                <a:ea typeface="+mn-ea"/>
                <a:cs typeface="+mn-cs"/>
              </a:defRPr>
            </a:lvl5pPr>
            <a:lvl6pPr marL="2079539" indent="-189050" algn="l" defTabSz="7561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635" indent="-189050" algn="l" defTabSz="7561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733" indent="-189050" algn="l" defTabSz="7561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831" indent="-189050" algn="l" defTabSz="7561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300"/>
              </a:spcBef>
              <a:spcAft>
                <a:spcPts val="300"/>
              </a:spcAft>
              <a:buNone/>
            </a:pPr>
            <a:endParaRPr lang="en-GB" sz="1000">
              <a:solidFill>
                <a:srgbClr val="777877"/>
              </a:solidFill>
            </a:endParaRPr>
          </a:p>
          <a:p>
            <a:pPr marL="0" indent="0">
              <a:lnSpc>
                <a:spcPct val="100000"/>
              </a:lnSpc>
              <a:spcBef>
                <a:spcPts val="300"/>
              </a:spcBef>
              <a:spcAft>
                <a:spcPts val="300"/>
              </a:spcAft>
              <a:buNone/>
            </a:pPr>
            <a:r>
              <a:rPr lang="en-GB" sz="1000">
                <a:solidFill>
                  <a:srgbClr val="777877"/>
                </a:solidFill>
              </a:rPr>
              <a:t> </a:t>
            </a:r>
          </a:p>
          <a:p>
            <a:pPr algn="just" defTabSz="914400">
              <a:lnSpc>
                <a:spcPct val="100000"/>
              </a:lnSpc>
              <a:spcBef>
                <a:spcPts val="300"/>
              </a:spcBef>
              <a:spcAft>
                <a:spcPts val="300"/>
              </a:spcAft>
              <a:buClrTx/>
            </a:pPr>
            <a:endParaRPr lang="en-GB" sz="1000">
              <a:solidFill>
                <a:srgbClr val="777877"/>
              </a:solidFill>
            </a:endParaRPr>
          </a:p>
          <a:p>
            <a:pPr marL="0" indent="0" algn="just">
              <a:lnSpc>
                <a:spcPct val="100000"/>
              </a:lnSpc>
              <a:spcBef>
                <a:spcPts val="300"/>
              </a:spcBef>
              <a:spcAft>
                <a:spcPts val="300"/>
              </a:spcAft>
              <a:buNone/>
            </a:pPr>
            <a:endParaRPr lang="en-GB" sz="1000">
              <a:solidFill>
                <a:srgbClr val="777877"/>
              </a:solidFill>
            </a:endParaRPr>
          </a:p>
          <a:p>
            <a:pPr marL="0" indent="0" algn="just">
              <a:lnSpc>
                <a:spcPct val="100000"/>
              </a:lnSpc>
              <a:spcBef>
                <a:spcPts val="300"/>
              </a:spcBef>
              <a:spcAft>
                <a:spcPts val="300"/>
              </a:spcAft>
              <a:buNone/>
            </a:pPr>
            <a:endParaRPr lang="en-GB" sz="1000">
              <a:solidFill>
                <a:srgbClr val="777877"/>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a:lnSpc>
                <a:spcPct val="100000"/>
              </a:lnSpc>
              <a:spcBef>
                <a:spcPts val="300"/>
              </a:spcBef>
              <a:spcAft>
                <a:spcPts val="300"/>
              </a:spcAft>
              <a:buNone/>
            </a:pPr>
            <a:endParaRPr lang="en-GB" sz="1000"/>
          </a:p>
        </p:txBody>
      </p:sp>
      <p:sp>
        <p:nvSpPr>
          <p:cNvPr id="2" name="Rectangle 1">
            <a:extLst>
              <a:ext uri="{FF2B5EF4-FFF2-40B4-BE49-F238E27FC236}">
                <a16:creationId xmlns:a16="http://schemas.microsoft.com/office/drawing/2014/main" id="{4B25D9B2-1FBB-4D85-9DD7-F9EB8563644D}"/>
              </a:ext>
            </a:extLst>
          </p:cNvPr>
          <p:cNvSpPr/>
          <p:nvPr/>
        </p:nvSpPr>
        <p:spPr>
          <a:xfrm>
            <a:off x="307384" y="414618"/>
            <a:ext cx="8949827" cy="553998"/>
          </a:xfrm>
          <a:prstGeom prst="rect">
            <a:avLst/>
          </a:prstGeom>
        </p:spPr>
        <p:txBody>
          <a:bodyPr wrap="square">
            <a:spAutoFit/>
          </a:bodyPr>
          <a:lstStyle/>
          <a:p>
            <a:r>
              <a:rPr lang="en-GB" sz="1000" dirty="0">
                <a:latin typeface="+mj-lt"/>
                <a:cs typeface="Times New Roman" panose="02020603050405020304" pitchFamily="18" charset="0"/>
              </a:rPr>
              <a:t>This list should not be considered an exhaustive list and additional documents may be requested during the audit visit.</a:t>
            </a:r>
          </a:p>
          <a:p>
            <a:r>
              <a:rPr lang="en-GB" sz="1000" dirty="0">
                <a:latin typeface="+mj-lt"/>
                <a:cs typeface="Times New Roman" panose="02020603050405020304" pitchFamily="18" charset="0"/>
              </a:rPr>
              <a:t>Some of these items will be requested in advance of the audit.  </a:t>
            </a:r>
            <a:r>
              <a:rPr lang="en-GB" sz="1000" dirty="0">
                <a:solidFill>
                  <a:schemeClr val="accent1"/>
                </a:solidFill>
                <a:latin typeface="+mj-lt"/>
                <a:cs typeface="Times New Roman" panose="02020603050405020304" pitchFamily="18" charset="0"/>
              </a:rPr>
              <a:t>Those in red text will be reviewed on site and will not be requested in advance of the audit visit.</a:t>
            </a:r>
          </a:p>
          <a:p>
            <a:r>
              <a:rPr lang="en-GB" sz="1000" dirty="0">
                <a:latin typeface="+mj-lt"/>
                <a:cs typeface="Times New Roman" panose="02020603050405020304" pitchFamily="18" charset="0"/>
              </a:rPr>
              <a:t>Please ensure that where documents have been approved / reviewed that there is signed and dated evidence of this review where relevant.</a:t>
            </a:r>
          </a:p>
        </p:txBody>
      </p:sp>
      <p:graphicFrame>
        <p:nvGraphicFramePr>
          <p:cNvPr id="9" name="Table 8">
            <a:extLst>
              <a:ext uri="{FF2B5EF4-FFF2-40B4-BE49-F238E27FC236}">
                <a16:creationId xmlns:a16="http://schemas.microsoft.com/office/drawing/2014/main" id="{8833E7E1-4018-4400-A7B2-63A73A917C54}"/>
              </a:ext>
            </a:extLst>
          </p:cNvPr>
          <p:cNvGraphicFramePr>
            <a:graphicFrameLocks noGrp="1"/>
          </p:cNvGraphicFramePr>
          <p:nvPr>
            <p:extLst>
              <p:ext uri="{D42A27DB-BD31-4B8C-83A1-F6EECF244321}">
                <p14:modId xmlns:p14="http://schemas.microsoft.com/office/powerpoint/2010/main" val="163976755"/>
              </p:ext>
            </p:extLst>
          </p:nvPr>
        </p:nvGraphicFramePr>
        <p:xfrm>
          <a:off x="391458" y="1094755"/>
          <a:ext cx="8455069" cy="4227199"/>
        </p:xfrm>
        <a:graphic>
          <a:graphicData uri="http://schemas.openxmlformats.org/drawingml/2006/table">
            <a:tbl>
              <a:tblPr firstRow="1" firstCol="1" bandRow="1"/>
              <a:tblGrid>
                <a:gridCol w="561416">
                  <a:extLst>
                    <a:ext uri="{9D8B030D-6E8A-4147-A177-3AD203B41FA5}">
                      <a16:colId xmlns:a16="http://schemas.microsoft.com/office/drawing/2014/main" val="4020236729"/>
                    </a:ext>
                  </a:extLst>
                </a:gridCol>
                <a:gridCol w="6299027">
                  <a:extLst>
                    <a:ext uri="{9D8B030D-6E8A-4147-A177-3AD203B41FA5}">
                      <a16:colId xmlns:a16="http://schemas.microsoft.com/office/drawing/2014/main" val="3166552062"/>
                    </a:ext>
                  </a:extLst>
                </a:gridCol>
                <a:gridCol w="798158">
                  <a:extLst>
                    <a:ext uri="{9D8B030D-6E8A-4147-A177-3AD203B41FA5}">
                      <a16:colId xmlns:a16="http://schemas.microsoft.com/office/drawing/2014/main" val="2914698984"/>
                    </a:ext>
                  </a:extLst>
                </a:gridCol>
                <a:gridCol w="796468">
                  <a:extLst>
                    <a:ext uri="{9D8B030D-6E8A-4147-A177-3AD203B41FA5}">
                      <a16:colId xmlns:a16="http://schemas.microsoft.com/office/drawing/2014/main" val="1551807390"/>
                    </a:ext>
                  </a:extLst>
                </a:gridCol>
              </a:tblGrid>
              <a:tr h="328255">
                <a:tc gridSpan="2">
                  <a:txBody>
                    <a:bodyPr/>
                    <a:lstStyle/>
                    <a:p>
                      <a:pPr algn="l"/>
                      <a:r>
                        <a:rPr lang="en-GB" sz="1000" b="1" kern="1200" dirty="0">
                          <a:solidFill>
                            <a:srgbClr val="FFFFFF"/>
                          </a:solidFill>
                          <a:effectLst/>
                          <a:latin typeface="+mj-lt"/>
                          <a:ea typeface="Calibri"/>
                          <a:cs typeface="Times New Roman"/>
                        </a:rPr>
                        <a:t>Governance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hMerge="1">
                  <a:txBody>
                    <a:bodyPr/>
                    <a:lstStyle/>
                    <a:p>
                      <a:endParaRPr lang="en-GB"/>
                    </a:p>
                  </a:txBody>
                  <a:tcPr/>
                </a:tc>
                <a:tc>
                  <a:txBody>
                    <a:bodyPr/>
                    <a:lstStyle/>
                    <a:p>
                      <a:pPr algn="ctr"/>
                      <a:r>
                        <a:rPr lang="en-GB" sz="1000" b="1" kern="1200" dirty="0">
                          <a:solidFill>
                            <a:srgbClr val="FFFFFF"/>
                          </a:solidFill>
                          <a:effectLst/>
                          <a:latin typeface="+mj-lt"/>
                          <a:ea typeface="Calibri"/>
                          <a:cs typeface="Times New Roman"/>
                        </a:rPr>
                        <a:t>Ref</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dirty="0">
                          <a:solidFill>
                            <a:srgbClr val="FFFFFF"/>
                          </a:solidFill>
                          <a:effectLst/>
                          <a:latin typeface="+mj-lt"/>
                          <a:ea typeface="Calibri"/>
                          <a:cs typeface="Times New Roman"/>
                        </a:rPr>
                        <a:t>Obtained?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extLst>
                  <a:ext uri="{0D108BD9-81ED-4DB2-BD59-A6C34878D82A}">
                    <a16:rowId xmlns:a16="http://schemas.microsoft.com/office/drawing/2014/main" val="2748447877"/>
                  </a:ext>
                </a:extLst>
              </a:tr>
              <a:tr h="324912">
                <a:tc>
                  <a:txBody>
                    <a:bodyPr/>
                    <a:lstStyle/>
                    <a:p>
                      <a:r>
                        <a:rPr lang="en-GB" sz="1000" kern="1200" dirty="0">
                          <a:solidFill>
                            <a:schemeClr val="tx1"/>
                          </a:solidFill>
                          <a:effectLst/>
                          <a:latin typeface="+mj-lt"/>
                          <a:ea typeface="Calibri"/>
                          <a:cs typeface="Times New Roman"/>
                        </a:rPr>
                        <a:t>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Governing Body ‘Terms of Reference’ (Instrument of Government) </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3598082"/>
                  </a:ext>
                </a:extLst>
              </a:tr>
              <a:tr h="324912">
                <a:tc>
                  <a:txBody>
                    <a:bodyPr/>
                    <a:lstStyle/>
                    <a:p>
                      <a:r>
                        <a:rPr lang="en-GB" sz="1000" kern="1200" dirty="0">
                          <a:solidFill>
                            <a:schemeClr val="tx1"/>
                          </a:solidFill>
                          <a:effectLst/>
                          <a:latin typeface="+mj-lt"/>
                          <a:ea typeface="Calibri"/>
                          <a:cs typeface="Times New Roman"/>
                        </a:rPr>
                        <a:t>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Signed Governing Body meeting minutes for the last 12 months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212733"/>
                  </a:ext>
                </a:extLst>
              </a:tr>
              <a:tr h="324912">
                <a:tc>
                  <a:txBody>
                    <a:bodyPr/>
                    <a:lstStyle/>
                    <a:p>
                      <a:r>
                        <a:rPr lang="en-GB" sz="1000" kern="1200" dirty="0">
                          <a:solidFill>
                            <a:schemeClr val="tx1"/>
                          </a:solidFill>
                          <a:effectLst/>
                          <a:latin typeface="+mj-lt"/>
                          <a:ea typeface="Calibri"/>
                          <a:cs typeface="Times New Roman"/>
                        </a:rPr>
                        <a:t>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All committee and sub-committee terms of reference(s)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6710137"/>
                  </a:ext>
                </a:extLst>
              </a:tr>
              <a:tr h="324912">
                <a:tc>
                  <a:txBody>
                    <a:bodyPr/>
                    <a:lstStyle/>
                    <a:p>
                      <a:r>
                        <a:rPr lang="en-GB" sz="1000" kern="1200" dirty="0">
                          <a:solidFill>
                            <a:schemeClr val="tx1"/>
                          </a:solidFill>
                          <a:effectLst/>
                          <a:latin typeface="+mj-lt"/>
                          <a:ea typeface="Calibri"/>
                          <a:cs typeface="Times New Roman"/>
                        </a:rPr>
                        <a:t>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School local Finance policy/manual </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85664006"/>
                  </a:ext>
                </a:extLst>
              </a:tr>
              <a:tr h="324912">
                <a:tc>
                  <a:txBody>
                    <a:bodyPr/>
                    <a:lstStyle/>
                    <a:p>
                      <a:r>
                        <a:rPr lang="en-GB" sz="1000" kern="1200" dirty="0">
                          <a:solidFill>
                            <a:schemeClr val="tx1"/>
                          </a:solidFill>
                          <a:effectLst/>
                          <a:latin typeface="+mj-lt"/>
                          <a:ea typeface="Calibri"/>
                          <a:cs typeface="Times New Roman"/>
                        </a:rPr>
                        <a:t>5</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Whistle blowing policy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27321694"/>
                  </a:ext>
                </a:extLst>
              </a:tr>
              <a:tr h="324912">
                <a:tc>
                  <a:txBody>
                    <a:bodyPr/>
                    <a:lstStyle/>
                    <a:p>
                      <a:r>
                        <a:rPr lang="en-GB" sz="1000" kern="1200" dirty="0">
                          <a:solidFill>
                            <a:schemeClr val="tx1"/>
                          </a:solidFill>
                          <a:effectLst/>
                          <a:latin typeface="+mj-lt"/>
                          <a:ea typeface="Calibri"/>
                          <a:cs typeface="Times New Roman"/>
                        </a:rPr>
                        <a:t>6</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List of all current governors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30251168"/>
                  </a:ext>
                </a:extLst>
              </a:tr>
              <a:tr h="324912">
                <a:tc>
                  <a:txBody>
                    <a:bodyPr/>
                    <a:lstStyle/>
                    <a:p>
                      <a:r>
                        <a:rPr lang="en-GB" sz="1000" kern="1200" dirty="0">
                          <a:solidFill>
                            <a:schemeClr val="tx1"/>
                          </a:solidFill>
                          <a:effectLst/>
                          <a:latin typeface="+mj-lt"/>
                          <a:ea typeface="Calibri"/>
                          <a:cs typeface="Times New Roman"/>
                        </a:rPr>
                        <a:t>7</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Signed Finance Committee meeting minutes for the last 12 months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2322492"/>
                  </a:ext>
                </a:extLst>
              </a:tr>
              <a:tr h="324912">
                <a:tc>
                  <a:txBody>
                    <a:bodyPr/>
                    <a:lstStyle/>
                    <a:p>
                      <a:r>
                        <a:rPr lang="en-GB" sz="1000" kern="1200" dirty="0">
                          <a:solidFill>
                            <a:schemeClr val="tx1"/>
                          </a:solidFill>
                          <a:effectLst/>
                          <a:latin typeface="+mj-lt"/>
                          <a:ea typeface="Calibri"/>
                          <a:cs typeface="Times New Roman"/>
                        </a:rPr>
                        <a:t>8</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Declarations of interests for staff with financial decision making responsibility and governors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59339882"/>
                  </a:ext>
                </a:extLst>
              </a:tr>
              <a:tr h="324912">
                <a:tc>
                  <a:txBody>
                    <a:bodyPr/>
                    <a:lstStyle/>
                    <a:p>
                      <a:r>
                        <a:rPr lang="en-GB" sz="1000" kern="1200" dirty="0">
                          <a:solidFill>
                            <a:schemeClr val="tx1"/>
                          </a:solidFill>
                          <a:effectLst/>
                          <a:latin typeface="+mj-lt"/>
                          <a:ea typeface="Calibri"/>
                          <a:cs typeface="Times New Roman"/>
                        </a:rPr>
                        <a:t>9</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Scheme of delegation (note this may be combined with the school finance policy/manual or terms of reference) and copy of bank mandate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77241691"/>
                  </a:ext>
                </a:extLst>
              </a:tr>
              <a:tr h="324912">
                <a:tc>
                  <a:txBody>
                    <a:bodyPr/>
                    <a:lstStyle/>
                    <a:p>
                      <a:r>
                        <a:rPr lang="en-GB" sz="1000" kern="1200" dirty="0">
                          <a:solidFill>
                            <a:schemeClr val="tx1"/>
                          </a:solidFill>
                          <a:effectLst/>
                          <a:latin typeface="+mj-lt"/>
                          <a:ea typeface="Calibri"/>
                          <a:cs typeface="Times New Roman"/>
                        </a:rPr>
                        <a:t>10</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Staffing Structure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51283924"/>
                  </a:ext>
                </a:extLst>
              </a:tr>
              <a:tr h="324912">
                <a:tc>
                  <a:txBody>
                    <a:bodyPr/>
                    <a:lstStyle/>
                    <a:p>
                      <a:r>
                        <a:rPr lang="en-GB" sz="1000" kern="1200" dirty="0">
                          <a:solidFill>
                            <a:schemeClr val="tx1"/>
                          </a:solidFill>
                          <a:effectLst/>
                          <a:latin typeface="+mj-lt"/>
                          <a:ea typeface="Calibri"/>
                          <a:cs typeface="Times New Roman"/>
                        </a:rPr>
                        <a:t>11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Schools Financial Value Standard return submission</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78117702"/>
                  </a:ext>
                </a:extLst>
              </a:tr>
              <a:tr h="324912">
                <a:tc>
                  <a:txBody>
                    <a:bodyPr/>
                    <a:lstStyle/>
                    <a:p>
                      <a:r>
                        <a:rPr lang="en-GB" sz="1000" kern="1200" dirty="0">
                          <a:solidFill>
                            <a:schemeClr val="accent1"/>
                          </a:solidFill>
                          <a:effectLst/>
                          <a:latin typeface="+mj-lt"/>
                          <a:ea typeface="Calibri"/>
                          <a:cs typeface="Times New Roman"/>
                        </a:rPr>
                        <a:t>12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accent1"/>
                          </a:solidFill>
                          <a:effectLst/>
                          <a:latin typeface="+mj-lt"/>
                          <a:ea typeface="Calibri"/>
                          <a:cs typeface="Times New Roman"/>
                        </a:rPr>
                        <a:t>Evidence of DBS checks for Governors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13169120"/>
                  </a:ext>
                </a:extLst>
              </a:tr>
            </a:tbl>
          </a:graphicData>
        </a:graphic>
      </p:graphicFrame>
    </p:spTree>
    <p:extLst>
      <p:ext uri="{BB962C8B-B14F-4D97-AF65-F5344CB8AC3E}">
        <p14:creationId xmlns:p14="http://schemas.microsoft.com/office/powerpoint/2010/main" val="380394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AE2C40-5096-4AE4-9810-A0975AA1DFDE}"/>
              </a:ext>
            </a:extLst>
          </p:cNvPr>
          <p:cNvGraphicFramePr>
            <a:graphicFrameLocks noGrp="1"/>
          </p:cNvGraphicFramePr>
          <p:nvPr>
            <p:extLst>
              <p:ext uri="{D42A27DB-BD31-4B8C-83A1-F6EECF244321}">
                <p14:modId xmlns:p14="http://schemas.microsoft.com/office/powerpoint/2010/main" val="1875912191"/>
              </p:ext>
            </p:extLst>
          </p:nvPr>
        </p:nvGraphicFramePr>
        <p:xfrm>
          <a:off x="391458" y="680050"/>
          <a:ext cx="8455069" cy="2602639"/>
        </p:xfrm>
        <a:graphic>
          <a:graphicData uri="http://schemas.openxmlformats.org/drawingml/2006/table">
            <a:tbl>
              <a:tblPr firstRow="1" firstCol="1" bandRow="1"/>
              <a:tblGrid>
                <a:gridCol w="561416">
                  <a:extLst>
                    <a:ext uri="{9D8B030D-6E8A-4147-A177-3AD203B41FA5}">
                      <a16:colId xmlns:a16="http://schemas.microsoft.com/office/drawing/2014/main" val="4020236729"/>
                    </a:ext>
                  </a:extLst>
                </a:gridCol>
                <a:gridCol w="6299027">
                  <a:extLst>
                    <a:ext uri="{9D8B030D-6E8A-4147-A177-3AD203B41FA5}">
                      <a16:colId xmlns:a16="http://schemas.microsoft.com/office/drawing/2014/main" val="3166552062"/>
                    </a:ext>
                  </a:extLst>
                </a:gridCol>
                <a:gridCol w="798158">
                  <a:extLst>
                    <a:ext uri="{9D8B030D-6E8A-4147-A177-3AD203B41FA5}">
                      <a16:colId xmlns:a16="http://schemas.microsoft.com/office/drawing/2014/main" val="2914698984"/>
                    </a:ext>
                  </a:extLst>
                </a:gridCol>
                <a:gridCol w="796468">
                  <a:extLst>
                    <a:ext uri="{9D8B030D-6E8A-4147-A177-3AD203B41FA5}">
                      <a16:colId xmlns:a16="http://schemas.microsoft.com/office/drawing/2014/main" val="1551807390"/>
                    </a:ext>
                  </a:extLst>
                </a:gridCol>
              </a:tblGrid>
              <a:tr h="328255">
                <a:tc gridSpan="2">
                  <a:txBody>
                    <a:bodyPr/>
                    <a:lstStyle/>
                    <a:p>
                      <a:pPr algn="l"/>
                      <a:r>
                        <a:rPr lang="en-GB" sz="1000" b="1" kern="1200" dirty="0">
                          <a:solidFill>
                            <a:srgbClr val="FFFFFF"/>
                          </a:solidFill>
                          <a:effectLst/>
                          <a:latin typeface="+mj-lt"/>
                          <a:ea typeface="Calibri"/>
                          <a:cs typeface="Times New Roman"/>
                        </a:rPr>
                        <a:t>Financial management </a:t>
                      </a:r>
                      <a:endParaRPr lang="en-GB" sz="1000" b="1" kern="1200" dirty="0">
                        <a:solidFill>
                          <a:srgbClr val="FFFFFF"/>
                        </a:solidFill>
                        <a:effectLst/>
                        <a:latin typeface="+mj-lt"/>
                        <a:ea typeface="Calibri"/>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hMerge="1">
                  <a:txBody>
                    <a:bodyPr/>
                    <a:lstStyle/>
                    <a:p>
                      <a:endParaRPr lang="en-GB"/>
                    </a:p>
                  </a:txBody>
                  <a:tcPr/>
                </a:tc>
                <a:tc>
                  <a:txBody>
                    <a:bodyPr/>
                    <a:lstStyle/>
                    <a:p>
                      <a:pPr algn="ctr"/>
                      <a:r>
                        <a:rPr lang="en-GB" sz="1000" b="1" kern="1200" dirty="0">
                          <a:solidFill>
                            <a:srgbClr val="FFFFFF"/>
                          </a:solidFill>
                          <a:effectLst/>
                          <a:latin typeface="+mj-lt"/>
                          <a:ea typeface="Calibri"/>
                          <a:cs typeface="Times New Roman"/>
                        </a:rPr>
                        <a:t>Ref</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dirty="0">
                          <a:solidFill>
                            <a:srgbClr val="FFFFFF"/>
                          </a:solidFill>
                          <a:effectLst/>
                          <a:latin typeface="+mj-lt"/>
                          <a:ea typeface="Calibri"/>
                          <a:cs typeface="Times New Roman"/>
                        </a:rPr>
                        <a:t>Obtained?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extLst>
                  <a:ext uri="{0D108BD9-81ED-4DB2-BD59-A6C34878D82A}">
                    <a16:rowId xmlns:a16="http://schemas.microsoft.com/office/drawing/2014/main" val="2748447877"/>
                  </a:ext>
                </a:extLst>
              </a:tr>
              <a:tr h="324912">
                <a:tc>
                  <a:txBody>
                    <a:bodyPr/>
                    <a:lstStyle/>
                    <a:p>
                      <a:r>
                        <a:rPr lang="en-GB" sz="1000" kern="1200" dirty="0">
                          <a:solidFill>
                            <a:schemeClr val="tx1"/>
                          </a:solidFill>
                          <a:effectLst/>
                          <a:latin typeface="+mj-lt"/>
                          <a:ea typeface="Calibri"/>
                          <a:cs typeface="Times New Roman"/>
                        </a:rPr>
                        <a:t>13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School Development Plan / School Improvement Plan</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292818613"/>
                  </a:ext>
                </a:extLst>
              </a:tr>
              <a:tr h="324912">
                <a:tc>
                  <a:txBody>
                    <a:bodyPr/>
                    <a:lstStyle/>
                    <a:p>
                      <a:r>
                        <a:rPr lang="en-GB" sz="1000" kern="1200" dirty="0">
                          <a:solidFill>
                            <a:schemeClr val="tx1"/>
                          </a:solidFill>
                          <a:effectLst/>
                          <a:latin typeface="+mj-lt"/>
                          <a:ea typeface="Calibri"/>
                          <a:cs typeface="Times New Roman"/>
                        </a:rPr>
                        <a:t>14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tabLst>
                          <a:tab pos="2327275" algn="l"/>
                        </a:tabLst>
                      </a:pPr>
                      <a:r>
                        <a:rPr lang="en-GB" sz="1000" kern="1200" dirty="0">
                          <a:solidFill>
                            <a:schemeClr val="tx1"/>
                          </a:solidFill>
                          <a:effectLst/>
                          <a:latin typeface="+mj-lt"/>
                          <a:ea typeface="Calibri"/>
                          <a:cs typeface="Times New Roman"/>
                        </a:rPr>
                        <a:t>Current approved school budget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3598082"/>
                  </a:ext>
                </a:extLst>
              </a:tr>
              <a:tr h="324912">
                <a:tc>
                  <a:txBody>
                    <a:bodyPr/>
                    <a:lstStyle/>
                    <a:p>
                      <a:r>
                        <a:rPr lang="en-GB" sz="1000" kern="1200" dirty="0">
                          <a:solidFill>
                            <a:schemeClr val="tx1"/>
                          </a:solidFill>
                          <a:effectLst/>
                          <a:latin typeface="+mj-lt"/>
                          <a:ea typeface="Calibri"/>
                          <a:cs typeface="Times New Roman"/>
                        </a:rPr>
                        <a:t>15</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Three year budget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212733"/>
                  </a:ext>
                </a:extLst>
              </a:tr>
              <a:tr h="324912">
                <a:tc>
                  <a:txBody>
                    <a:bodyPr/>
                    <a:lstStyle/>
                    <a:p>
                      <a:r>
                        <a:rPr lang="en-GB" sz="1000" kern="1200" dirty="0">
                          <a:solidFill>
                            <a:schemeClr val="tx1"/>
                          </a:solidFill>
                          <a:effectLst/>
                          <a:latin typeface="+mj-lt"/>
                          <a:ea typeface="Calibri"/>
                          <a:cs typeface="Times New Roman"/>
                        </a:rPr>
                        <a:t>16</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Budget monitoring reports for the last three months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414523"/>
                  </a:ext>
                </a:extLst>
              </a:tr>
              <a:tr h="324912">
                <a:tc>
                  <a:txBody>
                    <a:bodyPr/>
                    <a:lstStyle/>
                    <a:p>
                      <a:r>
                        <a:rPr lang="en-GB" sz="1000" kern="1200" dirty="0">
                          <a:solidFill>
                            <a:schemeClr val="tx1"/>
                          </a:solidFill>
                          <a:effectLst/>
                          <a:latin typeface="+mj-lt"/>
                          <a:ea typeface="Calibri"/>
                          <a:cs typeface="Times New Roman"/>
                        </a:rPr>
                        <a:t>17</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panose="020F0502020204030204" pitchFamily="34" charset="0"/>
                          <a:cs typeface="Times New Roman"/>
                        </a:rPr>
                        <a:t>Evidence of approval virements (may be included in GB or Committee minutes)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6710137"/>
                  </a:ext>
                </a:extLst>
              </a:tr>
              <a:tr h="324912">
                <a:tc>
                  <a:txBody>
                    <a:bodyPr/>
                    <a:lstStyle/>
                    <a:p>
                      <a:r>
                        <a:rPr lang="en-GB" sz="1000" kern="1200" dirty="0">
                          <a:solidFill>
                            <a:schemeClr val="tx1"/>
                          </a:solidFill>
                          <a:effectLst/>
                          <a:latin typeface="+mj-lt"/>
                          <a:ea typeface="Calibri"/>
                          <a:cs typeface="Times New Roman"/>
                        </a:rPr>
                        <a:t>18</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Bank reconciliations for the last three months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85664006"/>
                  </a:ext>
                </a:extLst>
              </a:tr>
              <a:tr h="324912">
                <a:tc>
                  <a:txBody>
                    <a:bodyPr/>
                    <a:lstStyle/>
                    <a:p>
                      <a:r>
                        <a:rPr lang="en-GB" sz="1000" kern="1200" dirty="0">
                          <a:solidFill>
                            <a:schemeClr val="tx1"/>
                          </a:solidFill>
                          <a:effectLst/>
                          <a:latin typeface="+mj-lt"/>
                          <a:ea typeface="Calibri"/>
                          <a:cs typeface="Times New Roman"/>
                        </a:rPr>
                        <a:t>19</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Financial management system listing of unreconciled items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27321694"/>
                  </a:ext>
                </a:extLst>
              </a:tr>
            </a:tbl>
          </a:graphicData>
        </a:graphic>
      </p:graphicFrame>
    </p:spTree>
    <p:extLst>
      <p:ext uri="{BB962C8B-B14F-4D97-AF65-F5344CB8AC3E}">
        <p14:creationId xmlns:p14="http://schemas.microsoft.com/office/powerpoint/2010/main" val="99774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9607762-8562-B5A6-2697-6403B742AFC2}"/>
              </a:ext>
            </a:extLst>
          </p:cNvPr>
          <p:cNvGraphicFramePr>
            <a:graphicFrameLocks noGrp="1"/>
          </p:cNvGraphicFramePr>
          <p:nvPr>
            <p:extLst>
              <p:ext uri="{D42A27DB-BD31-4B8C-83A1-F6EECF244321}">
                <p14:modId xmlns:p14="http://schemas.microsoft.com/office/powerpoint/2010/main" val="3809219354"/>
              </p:ext>
            </p:extLst>
          </p:nvPr>
        </p:nvGraphicFramePr>
        <p:xfrm>
          <a:off x="396202" y="498048"/>
          <a:ext cx="8455069" cy="4552111"/>
        </p:xfrm>
        <a:graphic>
          <a:graphicData uri="http://schemas.openxmlformats.org/drawingml/2006/table">
            <a:tbl>
              <a:tblPr firstRow="1" firstCol="1" bandRow="1"/>
              <a:tblGrid>
                <a:gridCol w="561416">
                  <a:extLst>
                    <a:ext uri="{9D8B030D-6E8A-4147-A177-3AD203B41FA5}">
                      <a16:colId xmlns:a16="http://schemas.microsoft.com/office/drawing/2014/main" val="4020236729"/>
                    </a:ext>
                  </a:extLst>
                </a:gridCol>
                <a:gridCol w="6299027">
                  <a:extLst>
                    <a:ext uri="{9D8B030D-6E8A-4147-A177-3AD203B41FA5}">
                      <a16:colId xmlns:a16="http://schemas.microsoft.com/office/drawing/2014/main" val="3166552062"/>
                    </a:ext>
                  </a:extLst>
                </a:gridCol>
                <a:gridCol w="798158">
                  <a:extLst>
                    <a:ext uri="{9D8B030D-6E8A-4147-A177-3AD203B41FA5}">
                      <a16:colId xmlns:a16="http://schemas.microsoft.com/office/drawing/2014/main" val="2914698984"/>
                    </a:ext>
                  </a:extLst>
                </a:gridCol>
                <a:gridCol w="796468">
                  <a:extLst>
                    <a:ext uri="{9D8B030D-6E8A-4147-A177-3AD203B41FA5}">
                      <a16:colId xmlns:a16="http://schemas.microsoft.com/office/drawing/2014/main" val="1551807390"/>
                    </a:ext>
                  </a:extLst>
                </a:gridCol>
              </a:tblGrid>
              <a:tr h="328255">
                <a:tc gridSpan="2">
                  <a:txBody>
                    <a:bodyPr/>
                    <a:lstStyle/>
                    <a:p>
                      <a:pPr algn="l"/>
                      <a:r>
                        <a:rPr lang="en-GB" sz="1000" b="1" kern="1200" dirty="0">
                          <a:solidFill>
                            <a:srgbClr val="FFFFFF"/>
                          </a:solidFill>
                          <a:effectLst/>
                          <a:latin typeface="+mj-lt"/>
                          <a:ea typeface="Calibri"/>
                          <a:cs typeface="Times New Roman"/>
                        </a:rPr>
                        <a:t>Procurement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hMerge="1">
                  <a:txBody>
                    <a:bodyPr/>
                    <a:lstStyle/>
                    <a:p>
                      <a:endParaRPr lang="en-GB"/>
                    </a:p>
                  </a:txBody>
                  <a:tcPr/>
                </a:tc>
                <a:tc>
                  <a:txBody>
                    <a:bodyPr/>
                    <a:lstStyle/>
                    <a:p>
                      <a:pPr algn="ctr"/>
                      <a:r>
                        <a:rPr lang="en-GB" sz="1000" b="1" kern="1200" dirty="0">
                          <a:solidFill>
                            <a:srgbClr val="FFFFFF"/>
                          </a:solidFill>
                          <a:effectLst/>
                          <a:latin typeface="+mj-lt"/>
                          <a:ea typeface="Calibri"/>
                          <a:cs typeface="Times New Roman"/>
                        </a:rPr>
                        <a:t>Ref</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dirty="0">
                          <a:solidFill>
                            <a:srgbClr val="FFFFFF"/>
                          </a:solidFill>
                          <a:effectLst/>
                          <a:latin typeface="+mj-lt"/>
                          <a:ea typeface="Calibri"/>
                          <a:cs typeface="Times New Roman"/>
                        </a:rPr>
                        <a:t>Obtained?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extLst>
                  <a:ext uri="{0D108BD9-81ED-4DB2-BD59-A6C34878D82A}">
                    <a16:rowId xmlns:a16="http://schemas.microsoft.com/office/drawing/2014/main" val="2748447877"/>
                  </a:ext>
                </a:extLst>
              </a:tr>
              <a:tr h="324912">
                <a:tc>
                  <a:txBody>
                    <a:bodyPr/>
                    <a:lstStyle/>
                    <a:p>
                      <a:r>
                        <a:rPr lang="en-GB" sz="1000" kern="1200" dirty="0">
                          <a:solidFill>
                            <a:schemeClr val="tx1"/>
                          </a:solidFill>
                          <a:effectLst/>
                          <a:latin typeface="+mj-lt"/>
                          <a:ea typeface="Calibri"/>
                          <a:cs typeface="Times New Roman"/>
                        </a:rPr>
                        <a:t>20</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Bank History Report for the last 12 months (electronic copy to be sent to internal audit prior to audit start date)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3598082"/>
                  </a:ext>
                </a:extLst>
              </a:tr>
              <a:tr h="324912">
                <a:tc>
                  <a:txBody>
                    <a:bodyPr/>
                    <a:lstStyle/>
                    <a:p>
                      <a:r>
                        <a:rPr lang="en-GB" sz="1000" kern="1200" dirty="0">
                          <a:solidFill>
                            <a:schemeClr val="tx1"/>
                          </a:solidFill>
                          <a:effectLst/>
                          <a:latin typeface="+mj-lt"/>
                          <a:ea typeface="Calibri"/>
                          <a:cs typeface="Times New Roman"/>
                        </a:rPr>
                        <a:t>21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Supplier Transaction Report for the last 12 months (electronic copy to be sent to internal audit prior to audit start date)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06389286"/>
                  </a:ext>
                </a:extLst>
              </a:tr>
              <a:tr h="324912">
                <a:tc>
                  <a:txBody>
                    <a:bodyPr/>
                    <a:lstStyle/>
                    <a:p>
                      <a:r>
                        <a:rPr lang="en-GB" sz="1000" kern="1200" dirty="0">
                          <a:solidFill>
                            <a:schemeClr val="tx1"/>
                          </a:solidFill>
                          <a:effectLst/>
                          <a:latin typeface="+mj-lt"/>
                          <a:ea typeface="Calibri"/>
                          <a:cs typeface="Times New Roman"/>
                        </a:rPr>
                        <a:t>22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List of authorised signatories/limits of authorisation (may form part of the Scheme of Delegation.)</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212733"/>
                  </a:ext>
                </a:extLst>
              </a:tr>
              <a:tr h="324912">
                <a:tc>
                  <a:txBody>
                    <a:bodyPr/>
                    <a:lstStyle/>
                    <a:p>
                      <a:r>
                        <a:rPr lang="en-GB" sz="1000" kern="1200" dirty="0">
                          <a:solidFill>
                            <a:schemeClr val="tx1"/>
                          </a:solidFill>
                          <a:effectLst/>
                          <a:latin typeface="+mj-lt"/>
                          <a:ea typeface="Calibri"/>
                          <a:cs typeface="Times New Roman"/>
                        </a:rPr>
                        <a:t>23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2">
                              <a:lumMod val="60000"/>
                              <a:lumOff val="40000"/>
                            </a:schemeClr>
                          </a:solidFill>
                          <a:effectLst/>
                          <a:latin typeface="+mj-lt"/>
                          <a:ea typeface="Calibri"/>
                          <a:cs typeface="Times New Roman"/>
                          <a:hlinkClick r:id="rId2" action="ppaction://hlinksldjump">
                            <a:extLst>
                              <a:ext uri="{A12FA001-AC4F-418D-AE19-62706E023703}">
                                <ahyp:hlinkClr xmlns:ahyp="http://schemas.microsoft.com/office/drawing/2018/hyperlinkcolor" val="tx"/>
                              </a:ext>
                            </a:extLst>
                          </a:hlinkClick>
                        </a:rPr>
                        <a:t>List of contracts </a:t>
                      </a:r>
                      <a:r>
                        <a:rPr lang="en-GB" sz="1000" kern="1200" dirty="0">
                          <a:solidFill>
                            <a:schemeClr val="tx1"/>
                          </a:solidFill>
                          <a:effectLst/>
                          <a:latin typeface="+mj-lt"/>
                          <a:ea typeface="Calibri"/>
                          <a:cs typeface="Times New Roman"/>
                        </a:rPr>
                        <a:t>in place (for example Bursary or IT support, clerking etc) and copies of the contracts   </a:t>
                      </a:r>
                      <a:endParaRPr lang="en-GB" sz="1000" kern="1200">
                        <a:solidFill>
                          <a:schemeClr val="tx1"/>
                        </a:solidFill>
                        <a:effectLst/>
                        <a:latin typeface="+mj-lt"/>
                        <a:ea typeface="Calibri"/>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accent3">
                            <a:lumMod val="60000"/>
                            <a:lumOff val="40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414523"/>
                  </a:ext>
                </a:extLst>
              </a:tr>
              <a:tr h="324912">
                <a:tc>
                  <a:txBody>
                    <a:bodyPr/>
                    <a:lstStyle/>
                    <a:p>
                      <a:r>
                        <a:rPr lang="en-GB" sz="1000" kern="1200" dirty="0">
                          <a:solidFill>
                            <a:schemeClr val="tx1"/>
                          </a:solidFill>
                          <a:effectLst/>
                          <a:latin typeface="+mj-lt"/>
                          <a:ea typeface="Calibri"/>
                          <a:cs typeface="Times New Roman"/>
                        </a:rPr>
                        <a:t>24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Procurement card policy and procedures (note this may be combined with the school finance policy/manual)</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S Mincho"/>
                          <a:cs typeface="Times New Roman"/>
                        </a:rPr>
                        <a:t>□</a:t>
                      </a:r>
                      <a:endParaRPr kumimoji="0" lang="en-GB" sz="1100" b="0" i="0" u="none" strike="noStrike" kern="1200" cap="none" spc="0" normalizeH="0" baseline="0" noProof="0" dirty="0">
                        <a:ln>
                          <a:noFill/>
                        </a:ln>
                        <a:solidFill>
                          <a:prstClr val="black"/>
                        </a:solidFill>
                        <a:effectLst/>
                        <a:uLnTx/>
                        <a:uFillTx/>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44707311"/>
                  </a:ext>
                </a:extLst>
              </a:tr>
              <a:tr h="324912">
                <a:tc>
                  <a:txBody>
                    <a:bodyPr/>
                    <a:lstStyle/>
                    <a:p>
                      <a:r>
                        <a:rPr lang="en-GB" sz="1000" kern="1200" dirty="0">
                          <a:solidFill>
                            <a:schemeClr val="tx1"/>
                          </a:solidFill>
                          <a:effectLst/>
                          <a:latin typeface="+mj-lt"/>
                          <a:ea typeface="Calibri"/>
                          <a:cs typeface="Times New Roman"/>
                        </a:rPr>
                        <a:t>25</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Number of procurement cards issued and who they are allocated to</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S Mincho"/>
                          <a:cs typeface="Times New Roman"/>
                        </a:rPr>
                        <a:t>□</a:t>
                      </a:r>
                      <a:endParaRPr kumimoji="0" lang="en-GB" sz="1100" b="0" i="0" u="none" strike="noStrike" kern="1200" cap="none" spc="0" normalizeH="0" baseline="0" noProof="0" dirty="0">
                        <a:ln>
                          <a:noFill/>
                        </a:ln>
                        <a:solidFill>
                          <a:prstClr val="black"/>
                        </a:solidFill>
                        <a:effectLst/>
                        <a:uLnTx/>
                        <a:uFillTx/>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5479372"/>
                  </a:ext>
                </a:extLst>
              </a:tr>
              <a:tr h="324912">
                <a:tc>
                  <a:txBody>
                    <a:bodyPr/>
                    <a:lstStyle/>
                    <a:p>
                      <a:r>
                        <a:rPr lang="en-GB" sz="1000" kern="1200" dirty="0">
                          <a:solidFill>
                            <a:schemeClr val="tx1"/>
                          </a:solidFill>
                          <a:effectLst/>
                          <a:latin typeface="+mj-lt"/>
                          <a:ea typeface="Calibri"/>
                          <a:cs typeface="Times New Roman"/>
                        </a:rPr>
                        <a:t>26</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Procurement card statements for the last 12 months </a:t>
                      </a:r>
                      <a:r>
                        <a:rPr lang="en-GB" sz="1000" kern="1200" dirty="0">
                          <a:solidFill>
                            <a:schemeClr val="tx1"/>
                          </a:solidFill>
                          <a:effectLst/>
                          <a:latin typeface="+mn-lt"/>
                          <a:ea typeface="Calibri"/>
                          <a:cs typeface="Times New Roman"/>
                        </a:rPr>
                        <a:t>(electronic copy to be sent to internal audit prior to audit start date)</a:t>
                      </a:r>
                      <a:endParaRPr lang="en-GB" sz="1000" kern="1200" dirty="0">
                        <a:solidFill>
                          <a:schemeClr val="tx1"/>
                        </a:solidFill>
                        <a:effectLst/>
                        <a:latin typeface="+mj-lt"/>
                        <a:ea typeface="Calibri"/>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6710137"/>
                  </a:ext>
                </a:extLst>
              </a:tr>
              <a:tr h="324912">
                <a:tc>
                  <a:txBody>
                    <a:bodyPr/>
                    <a:lstStyle/>
                    <a:p>
                      <a:r>
                        <a:rPr lang="en-GB" sz="1000" kern="1200" dirty="0">
                          <a:solidFill>
                            <a:schemeClr val="tx1"/>
                          </a:solidFill>
                          <a:effectLst/>
                          <a:latin typeface="+mj-lt"/>
                          <a:ea typeface="Calibri"/>
                          <a:cs typeface="Times New Roman"/>
                        </a:rPr>
                        <a:t>27</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Procurement card reconciliations for the last three months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85664006"/>
                  </a:ext>
                </a:extLst>
              </a:tr>
              <a:tr h="324912">
                <a:tc>
                  <a:txBody>
                    <a:bodyPr/>
                    <a:lstStyle/>
                    <a:p>
                      <a:r>
                        <a:rPr lang="en-GB" sz="1000" kern="1200" dirty="0">
                          <a:solidFill>
                            <a:schemeClr val="tx1"/>
                          </a:solidFill>
                          <a:effectLst/>
                          <a:latin typeface="+mj-lt"/>
                          <a:ea typeface="Calibri"/>
                          <a:cs typeface="Times New Roman"/>
                        </a:rPr>
                        <a:t>28</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Schools local expense policy (this may be included in the School Finance Policy)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3558882"/>
                  </a:ext>
                </a:extLst>
              </a:tr>
              <a:tr h="324912">
                <a:tc>
                  <a:txBody>
                    <a:bodyPr/>
                    <a:lstStyle/>
                    <a:p>
                      <a:r>
                        <a:rPr lang="en-GB" sz="1000" kern="1200" dirty="0">
                          <a:solidFill>
                            <a:schemeClr val="tx1"/>
                          </a:solidFill>
                          <a:effectLst/>
                          <a:latin typeface="+mj-lt"/>
                          <a:ea typeface="Calibri"/>
                          <a:cs typeface="Times New Roman"/>
                        </a:rPr>
                        <a:t>29</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Staff expense claims report for the last 12 months </a:t>
                      </a:r>
                      <a:r>
                        <a:rPr lang="en-GB" sz="1000" kern="1200" dirty="0">
                          <a:solidFill>
                            <a:schemeClr val="tx1"/>
                          </a:solidFill>
                          <a:effectLst/>
                          <a:latin typeface="+mn-lt"/>
                          <a:ea typeface="Calibri"/>
                          <a:cs typeface="Times New Roman"/>
                        </a:rPr>
                        <a:t>(electronic copy to be sent to internal audit prior to audit start date)</a:t>
                      </a:r>
                      <a:endParaRPr lang="en-GB" sz="1000" kern="1200" dirty="0">
                        <a:solidFill>
                          <a:schemeClr val="tx1"/>
                        </a:solidFill>
                        <a:effectLst/>
                        <a:latin typeface="+mj-lt"/>
                        <a:ea typeface="Calibri"/>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52320525"/>
                  </a:ext>
                </a:extLst>
              </a:tr>
              <a:tr h="324912">
                <a:tc>
                  <a:txBody>
                    <a:bodyPr/>
                    <a:lstStyle/>
                    <a:p>
                      <a:r>
                        <a:rPr lang="en-GB" sz="1000" kern="1200" dirty="0">
                          <a:solidFill>
                            <a:schemeClr val="tx1"/>
                          </a:solidFill>
                          <a:effectLst/>
                          <a:latin typeface="+mj-lt"/>
                          <a:ea typeface="Calibri"/>
                          <a:cs typeface="Times New Roman"/>
                        </a:rPr>
                        <a:t>30</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Petty cash transaction report from the last 12 months </a:t>
                      </a:r>
                      <a:r>
                        <a:rPr lang="en-GB" sz="1000" kern="1200" dirty="0">
                          <a:solidFill>
                            <a:schemeClr val="tx1"/>
                          </a:solidFill>
                          <a:effectLst/>
                          <a:latin typeface="+mn-lt"/>
                          <a:ea typeface="Calibri"/>
                          <a:cs typeface="Times New Roman"/>
                        </a:rPr>
                        <a:t>(electronic copy to be sent to internal audit prior to audit start date)</a:t>
                      </a:r>
                      <a:endParaRPr lang="en-GB" sz="1000" kern="1200" dirty="0">
                        <a:solidFill>
                          <a:schemeClr val="tx1"/>
                        </a:solidFill>
                        <a:effectLst/>
                        <a:latin typeface="+mj-lt"/>
                        <a:ea typeface="Calibri"/>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3402847"/>
                  </a:ext>
                </a:extLst>
              </a:tr>
              <a:tr h="324912">
                <a:tc>
                  <a:txBody>
                    <a:bodyPr/>
                    <a:lstStyle/>
                    <a:p>
                      <a:r>
                        <a:rPr lang="en-GB" sz="1000" kern="1200" dirty="0">
                          <a:solidFill>
                            <a:schemeClr val="tx1"/>
                          </a:solidFill>
                          <a:effectLst/>
                          <a:latin typeface="+mj-lt"/>
                          <a:ea typeface="Calibri"/>
                          <a:cs typeface="Times New Roman"/>
                        </a:rPr>
                        <a:t>31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The last 3 months of petty cash reconciliation</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21170951"/>
                  </a:ext>
                </a:extLst>
              </a:tr>
              <a:tr h="324912">
                <a:tc>
                  <a:txBody>
                    <a:bodyPr/>
                    <a:lstStyle/>
                    <a:p>
                      <a:r>
                        <a:rPr lang="en-GB" sz="1000" kern="1200" dirty="0">
                          <a:solidFill>
                            <a:schemeClr val="tx1"/>
                          </a:solidFill>
                          <a:effectLst/>
                          <a:latin typeface="+mj-lt"/>
                          <a:ea typeface="Calibri"/>
                          <a:cs typeface="Times New Roman"/>
                        </a:rPr>
                        <a:t>32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A list of payments to any self-employed individuals </a:t>
                      </a:r>
                      <a:endParaRPr lang="en-GB" sz="1000" kern="1200">
                        <a:solidFill>
                          <a:schemeClr val="tx1"/>
                        </a:solidFill>
                        <a:effectLst/>
                        <a:latin typeface="+mj-lt"/>
                        <a:ea typeface="Calibri"/>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936510"/>
                  </a:ext>
                </a:extLst>
              </a:tr>
            </a:tbl>
          </a:graphicData>
        </a:graphic>
      </p:graphicFrame>
    </p:spTree>
    <p:extLst>
      <p:ext uri="{BB962C8B-B14F-4D97-AF65-F5344CB8AC3E}">
        <p14:creationId xmlns:p14="http://schemas.microsoft.com/office/powerpoint/2010/main" val="100013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533FA51-CA11-4873-AE99-6FEEF45345D5}"/>
              </a:ext>
            </a:extLst>
          </p:cNvPr>
          <p:cNvGraphicFramePr>
            <a:graphicFrameLocks noGrp="1"/>
          </p:cNvGraphicFramePr>
          <p:nvPr>
            <p:extLst>
              <p:ext uri="{D42A27DB-BD31-4B8C-83A1-F6EECF244321}">
                <p14:modId xmlns:p14="http://schemas.microsoft.com/office/powerpoint/2010/main" val="477870695"/>
              </p:ext>
            </p:extLst>
          </p:nvPr>
        </p:nvGraphicFramePr>
        <p:xfrm>
          <a:off x="345926" y="4975529"/>
          <a:ext cx="8455069" cy="978079"/>
        </p:xfrm>
        <a:graphic>
          <a:graphicData uri="http://schemas.openxmlformats.org/drawingml/2006/table">
            <a:tbl>
              <a:tblPr firstRow="1" firstCol="1" bandRow="1"/>
              <a:tblGrid>
                <a:gridCol w="561416">
                  <a:extLst>
                    <a:ext uri="{9D8B030D-6E8A-4147-A177-3AD203B41FA5}">
                      <a16:colId xmlns:a16="http://schemas.microsoft.com/office/drawing/2014/main" val="4020236729"/>
                    </a:ext>
                  </a:extLst>
                </a:gridCol>
                <a:gridCol w="6299027">
                  <a:extLst>
                    <a:ext uri="{9D8B030D-6E8A-4147-A177-3AD203B41FA5}">
                      <a16:colId xmlns:a16="http://schemas.microsoft.com/office/drawing/2014/main" val="3166552062"/>
                    </a:ext>
                  </a:extLst>
                </a:gridCol>
                <a:gridCol w="798158">
                  <a:extLst>
                    <a:ext uri="{9D8B030D-6E8A-4147-A177-3AD203B41FA5}">
                      <a16:colId xmlns:a16="http://schemas.microsoft.com/office/drawing/2014/main" val="2914698984"/>
                    </a:ext>
                  </a:extLst>
                </a:gridCol>
                <a:gridCol w="796468">
                  <a:extLst>
                    <a:ext uri="{9D8B030D-6E8A-4147-A177-3AD203B41FA5}">
                      <a16:colId xmlns:a16="http://schemas.microsoft.com/office/drawing/2014/main" val="1551807390"/>
                    </a:ext>
                  </a:extLst>
                </a:gridCol>
              </a:tblGrid>
              <a:tr h="328255">
                <a:tc gridSpan="2">
                  <a:txBody>
                    <a:bodyPr/>
                    <a:lstStyle/>
                    <a:p>
                      <a:pPr algn="l"/>
                      <a:r>
                        <a:rPr lang="en-GB" sz="1000" b="1" kern="1200" dirty="0">
                          <a:solidFill>
                            <a:srgbClr val="FFFFFF"/>
                          </a:solidFill>
                          <a:effectLst/>
                          <a:latin typeface="+mj-lt"/>
                          <a:ea typeface="Calibri" panose="020F0502020204030204" pitchFamily="34" charset="0"/>
                          <a:cs typeface="Times New Roman" panose="02020603050405020304" pitchFamily="18" charset="0"/>
                        </a:rPr>
                        <a:t>Unofficial Funds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hMerge="1">
                  <a:txBody>
                    <a:bodyPr/>
                    <a:lstStyle/>
                    <a:p>
                      <a:endParaRPr lang="en-GB"/>
                    </a:p>
                  </a:txBody>
                  <a:tcPr/>
                </a:tc>
                <a:tc>
                  <a:txBody>
                    <a:bodyPr/>
                    <a:lstStyle/>
                    <a:p>
                      <a:pPr algn="ctr"/>
                      <a:r>
                        <a:rPr lang="en-GB" sz="1000" b="1" kern="1200">
                          <a:solidFill>
                            <a:srgbClr val="FFFFFF"/>
                          </a:solidFill>
                          <a:effectLst/>
                          <a:latin typeface="+mj-lt"/>
                          <a:ea typeface="Calibri" panose="020F0502020204030204" pitchFamily="34" charset="0"/>
                          <a:cs typeface="Times New Roman" panose="02020603050405020304" pitchFamily="18" charset="0"/>
                        </a:rPr>
                        <a:t>Ref</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a:solidFill>
                            <a:srgbClr val="FFFFFF"/>
                          </a:solidFill>
                          <a:effectLst/>
                          <a:latin typeface="+mj-lt"/>
                          <a:ea typeface="Calibri" panose="020F0502020204030204" pitchFamily="34" charset="0"/>
                          <a:cs typeface="Times New Roman" panose="02020603050405020304" pitchFamily="18" charset="0"/>
                        </a:rPr>
                        <a:t>Obtained?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extLst>
                  <a:ext uri="{0D108BD9-81ED-4DB2-BD59-A6C34878D82A}">
                    <a16:rowId xmlns:a16="http://schemas.microsoft.com/office/drawing/2014/main" val="2748447877"/>
                  </a:ext>
                </a:extLst>
              </a:tr>
              <a:tr h="324912">
                <a:tc>
                  <a:txBody>
                    <a:bodyPr/>
                    <a:lstStyle/>
                    <a:p>
                      <a:r>
                        <a:rPr lang="en-GB" sz="1000" kern="1200" dirty="0">
                          <a:solidFill>
                            <a:schemeClr val="tx1"/>
                          </a:solidFill>
                          <a:effectLst/>
                          <a:latin typeface="+mj-lt"/>
                          <a:ea typeface="Calibri" panose="020F0502020204030204" pitchFamily="34" charset="0"/>
                          <a:cs typeface="Times New Roman" panose="02020603050405020304" pitchFamily="18" charset="0"/>
                        </a:rPr>
                        <a:t>41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panose="020F0502020204030204" pitchFamily="34" charset="0"/>
                          <a:cs typeface="Times New Roman" panose="02020603050405020304" pitchFamily="18" charset="0"/>
                        </a:rPr>
                        <a:t>Details of Voluntary funds maintained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a:effectLst/>
                          <a:latin typeface="Arial" panose="020B0604020202020204" pitchFamily="34" charset="0"/>
                          <a:ea typeface="MS Mincho" panose="02020609040205080304" pitchFamily="49" charset="-128"/>
                          <a:cs typeface="Times New Roman" panose="02020603050405020304" pitchFamily="18" charset="0"/>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3598082"/>
                  </a:ext>
                </a:extLst>
              </a:tr>
              <a:tr h="324912">
                <a:tc>
                  <a:txBody>
                    <a:bodyPr/>
                    <a:lstStyle/>
                    <a:p>
                      <a:r>
                        <a:rPr lang="en-GB" sz="1000" kern="1200" dirty="0">
                          <a:solidFill>
                            <a:schemeClr val="tx1"/>
                          </a:solidFill>
                          <a:effectLst/>
                          <a:latin typeface="+mj-lt"/>
                          <a:ea typeface="Calibri" panose="020F0502020204030204" pitchFamily="34" charset="0"/>
                          <a:cs typeface="Times New Roman" panose="02020603050405020304" pitchFamily="18" charset="0"/>
                        </a:rPr>
                        <a:t>42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Most recent audit report(s) on voluntary funds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panose="020B0604020202020204" pitchFamily="34" charset="0"/>
                          <a:ea typeface="MS Mincho" panose="02020609040205080304" pitchFamily="49" charset="-128"/>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212733"/>
                  </a:ext>
                </a:extLst>
              </a:tr>
            </a:tbl>
          </a:graphicData>
        </a:graphic>
      </p:graphicFrame>
      <p:graphicFrame>
        <p:nvGraphicFramePr>
          <p:cNvPr id="5" name="Table 4">
            <a:extLst>
              <a:ext uri="{FF2B5EF4-FFF2-40B4-BE49-F238E27FC236}">
                <a16:creationId xmlns:a16="http://schemas.microsoft.com/office/drawing/2014/main" id="{06E0C2D0-2EA0-21A6-A3C7-0025B9017A7B}"/>
              </a:ext>
            </a:extLst>
          </p:cNvPr>
          <p:cNvGraphicFramePr>
            <a:graphicFrameLocks noGrp="1"/>
          </p:cNvGraphicFramePr>
          <p:nvPr>
            <p:extLst>
              <p:ext uri="{D42A27DB-BD31-4B8C-83A1-F6EECF244321}">
                <p14:modId xmlns:p14="http://schemas.microsoft.com/office/powerpoint/2010/main" val="1390582666"/>
              </p:ext>
            </p:extLst>
          </p:nvPr>
        </p:nvGraphicFramePr>
        <p:xfrm>
          <a:off x="345926" y="3352485"/>
          <a:ext cx="8455069" cy="1302991"/>
        </p:xfrm>
        <a:graphic>
          <a:graphicData uri="http://schemas.openxmlformats.org/drawingml/2006/table">
            <a:tbl>
              <a:tblPr firstRow="1" firstCol="1" bandRow="1"/>
              <a:tblGrid>
                <a:gridCol w="561416">
                  <a:extLst>
                    <a:ext uri="{9D8B030D-6E8A-4147-A177-3AD203B41FA5}">
                      <a16:colId xmlns:a16="http://schemas.microsoft.com/office/drawing/2014/main" val="4020236729"/>
                    </a:ext>
                  </a:extLst>
                </a:gridCol>
                <a:gridCol w="6299027">
                  <a:extLst>
                    <a:ext uri="{9D8B030D-6E8A-4147-A177-3AD203B41FA5}">
                      <a16:colId xmlns:a16="http://schemas.microsoft.com/office/drawing/2014/main" val="3166552062"/>
                    </a:ext>
                  </a:extLst>
                </a:gridCol>
                <a:gridCol w="798158">
                  <a:extLst>
                    <a:ext uri="{9D8B030D-6E8A-4147-A177-3AD203B41FA5}">
                      <a16:colId xmlns:a16="http://schemas.microsoft.com/office/drawing/2014/main" val="2914698984"/>
                    </a:ext>
                  </a:extLst>
                </a:gridCol>
                <a:gridCol w="796468">
                  <a:extLst>
                    <a:ext uri="{9D8B030D-6E8A-4147-A177-3AD203B41FA5}">
                      <a16:colId xmlns:a16="http://schemas.microsoft.com/office/drawing/2014/main" val="1551807390"/>
                    </a:ext>
                  </a:extLst>
                </a:gridCol>
              </a:tblGrid>
              <a:tr h="328255">
                <a:tc gridSpan="2">
                  <a:txBody>
                    <a:bodyPr/>
                    <a:lstStyle/>
                    <a:p>
                      <a:pPr algn="l"/>
                      <a:r>
                        <a:rPr lang="en-GB" sz="1000" b="1" kern="1200" dirty="0">
                          <a:solidFill>
                            <a:srgbClr val="FFFFFF"/>
                          </a:solidFill>
                          <a:effectLst/>
                          <a:latin typeface="+mj-lt"/>
                          <a:ea typeface="Calibri" panose="020F0502020204030204" pitchFamily="34" charset="0"/>
                          <a:cs typeface="Times New Roman" panose="02020603050405020304" pitchFamily="18" charset="0"/>
                        </a:rPr>
                        <a:t>Payroll </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hMerge="1">
                  <a:txBody>
                    <a:bodyPr/>
                    <a:lstStyle/>
                    <a:p>
                      <a:endParaRPr lang="en-GB"/>
                    </a:p>
                  </a:txBody>
                  <a:tcPr/>
                </a:tc>
                <a:tc>
                  <a:txBody>
                    <a:bodyPr/>
                    <a:lstStyle/>
                    <a:p>
                      <a:pPr algn="ctr"/>
                      <a:r>
                        <a:rPr lang="en-GB" sz="1000" b="1" kern="1200" dirty="0">
                          <a:solidFill>
                            <a:srgbClr val="FFFFFF"/>
                          </a:solidFill>
                          <a:effectLst/>
                          <a:latin typeface="+mj-lt"/>
                          <a:ea typeface="Calibri"/>
                          <a:cs typeface="Times New Roman"/>
                        </a:rPr>
                        <a:t>Ref</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dirty="0">
                          <a:solidFill>
                            <a:srgbClr val="FFFFFF"/>
                          </a:solidFill>
                          <a:effectLst/>
                          <a:latin typeface="+mj-lt"/>
                          <a:ea typeface="Calibri"/>
                          <a:cs typeface="Times New Roman"/>
                        </a:rPr>
                        <a:t>Obtained?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extLst>
                  <a:ext uri="{0D108BD9-81ED-4DB2-BD59-A6C34878D82A}">
                    <a16:rowId xmlns:a16="http://schemas.microsoft.com/office/drawing/2014/main" val="2748447877"/>
                  </a:ext>
                </a:extLst>
              </a:tr>
              <a:tr h="324912">
                <a:tc>
                  <a:txBody>
                    <a:bodyPr/>
                    <a:lstStyle/>
                    <a:p>
                      <a:r>
                        <a:rPr lang="en-GB" sz="1000" kern="1200" dirty="0">
                          <a:solidFill>
                            <a:schemeClr val="tx1"/>
                          </a:solidFill>
                          <a:effectLst/>
                          <a:latin typeface="+mj-lt"/>
                          <a:ea typeface="Calibri"/>
                          <a:cs typeface="Times New Roman"/>
                        </a:rPr>
                        <a:t>38</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Payroll contract (where the schools payroll is outsourced to an external provided i.e. not the Council Payroll Services)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3598082"/>
                  </a:ext>
                </a:extLst>
              </a:tr>
              <a:tr h="324912">
                <a:tc>
                  <a:txBody>
                    <a:bodyPr/>
                    <a:lstStyle/>
                    <a:p>
                      <a:r>
                        <a:rPr lang="en-GB" sz="1000" kern="1200" dirty="0">
                          <a:solidFill>
                            <a:schemeClr val="accent1"/>
                          </a:solidFill>
                          <a:effectLst/>
                          <a:latin typeface="+mj-lt"/>
                          <a:ea typeface="Calibri"/>
                          <a:cs typeface="Times New Roman"/>
                        </a:rPr>
                        <a:t>39</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accent1"/>
                          </a:solidFill>
                          <a:effectLst/>
                          <a:latin typeface="+mj-lt"/>
                          <a:ea typeface="Calibri"/>
                          <a:cs typeface="Times New Roman"/>
                        </a:rPr>
                        <a:t>Payroll reports for the last three months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212733"/>
                  </a:ext>
                </a:extLst>
              </a:tr>
              <a:tr h="324912">
                <a:tc>
                  <a:txBody>
                    <a:bodyPr/>
                    <a:lstStyle/>
                    <a:p>
                      <a:r>
                        <a:rPr lang="en-GB" sz="1000" kern="1200" dirty="0">
                          <a:solidFill>
                            <a:schemeClr val="accent1"/>
                          </a:solidFill>
                          <a:effectLst/>
                          <a:latin typeface="+mj-lt"/>
                          <a:ea typeface="Calibri"/>
                          <a:cs typeface="Times New Roman"/>
                        </a:rPr>
                        <a:t>40</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accent1"/>
                          </a:solidFill>
                          <a:effectLst/>
                          <a:latin typeface="+mj-lt"/>
                          <a:ea typeface="Calibri"/>
                          <a:cs typeface="Times New Roman"/>
                        </a:rPr>
                        <a:t>List of starters and leavers for the last 12 months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panose="020B0604020202020204" pitchFamily="34" charset="0"/>
                          <a:ea typeface="MS Mincho" panose="02020609040205080304" pitchFamily="49" charset="-128"/>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414523"/>
                  </a:ext>
                </a:extLst>
              </a:tr>
            </a:tbl>
          </a:graphicData>
        </a:graphic>
      </p:graphicFrame>
      <p:graphicFrame>
        <p:nvGraphicFramePr>
          <p:cNvPr id="6" name="Table 5">
            <a:extLst>
              <a:ext uri="{FF2B5EF4-FFF2-40B4-BE49-F238E27FC236}">
                <a16:creationId xmlns:a16="http://schemas.microsoft.com/office/drawing/2014/main" id="{19772554-758E-A3FB-D247-F3AC238972B7}"/>
              </a:ext>
            </a:extLst>
          </p:cNvPr>
          <p:cNvGraphicFramePr>
            <a:graphicFrameLocks noGrp="1"/>
          </p:cNvGraphicFramePr>
          <p:nvPr>
            <p:extLst>
              <p:ext uri="{D42A27DB-BD31-4B8C-83A1-F6EECF244321}">
                <p14:modId xmlns:p14="http://schemas.microsoft.com/office/powerpoint/2010/main" val="2246576180"/>
              </p:ext>
            </p:extLst>
          </p:nvPr>
        </p:nvGraphicFramePr>
        <p:xfrm>
          <a:off x="345926" y="2379265"/>
          <a:ext cx="8455069" cy="653167"/>
        </p:xfrm>
        <a:graphic>
          <a:graphicData uri="http://schemas.openxmlformats.org/drawingml/2006/table">
            <a:tbl>
              <a:tblPr firstRow="1" firstCol="1" bandRow="1"/>
              <a:tblGrid>
                <a:gridCol w="561416">
                  <a:extLst>
                    <a:ext uri="{9D8B030D-6E8A-4147-A177-3AD203B41FA5}">
                      <a16:colId xmlns:a16="http://schemas.microsoft.com/office/drawing/2014/main" val="4020236729"/>
                    </a:ext>
                  </a:extLst>
                </a:gridCol>
                <a:gridCol w="6299027">
                  <a:extLst>
                    <a:ext uri="{9D8B030D-6E8A-4147-A177-3AD203B41FA5}">
                      <a16:colId xmlns:a16="http://schemas.microsoft.com/office/drawing/2014/main" val="3166552062"/>
                    </a:ext>
                  </a:extLst>
                </a:gridCol>
                <a:gridCol w="798158">
                  <a:extLst>
                    <a:ext uri="{9D8B030D-6E8A-4147-A177-3AD203B41FA5}">
                      <a16:colId xmlns:a16="http://schemas.microsoft.com/office/drawing/2014/main" val="2914698984"/>
                    </a:ext>
                  </a:extLst>
                </a:gridCol>
                <a:gridCol w="796468">
                  <a:extLst>
                    <a:ext uri="{9D8B030D-6E8A-4147-A177-3AD203B41FA5}">
                      <a16:colId xmlns:a16="http://schemas.microsoft.com/office/drawing/2014/main" val="1551807390"/>
                    </a:ext>
                  </a:extLst>
                </a:gridCol>
              </a:tblGrid>
              <a:tr h="328255">
                <a:tc gridSpan="2">
                  <a:txBody>
                    <a:bodyPr/>
                    <a:lstStyle/>
                    <a:p>
                      <a:pPr algn="l"/>
                      <a:r>
                        <a:rPr lang="en-GB" sz="1000" b="1" kern="1200" dirty="0">
                          <a:solidFill>
                            <a:srgbClr val="FFFFFF"/>
                          </a:solidFill>
                          <a:effectLst/>
                          <a:latin typeface="+mj-lt"/>
                          <a:ea typeface="Calibri" panose="020F0502020204030204" pitchFamily="34" charset="0"/>
                          <a:cs typeface="Times New Roman" panose="02020603050405020304" pitchFamily="18" charset="0"/>
                        </a:rPr>
                        <a:t>Assets Management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hMerge="1">
                  <a:txBody>
                    <a:bodyPr/>
                    <a:lstStyle/>
                    <a:p>
                      <a:endParaRPr lang="en-GB"/>
                    </a:p>
                  </a:txBody>
                  <a:tcPr/>
                </a:tc>
                <a:tc>
                  <a:txBody>
                    <a:bodyPr/>
                    <a:lstStyle/>
                    <a:p>
                      <a:pPr algn="ctr"/>
                      <a:r>
                        <a:rPr lang="en-GB" sz="1000" b="1" kern="1200" dirty="0">
                          <a:solidFill>
                            <a:srgbClr val="FFFFFF"/>
                          </a:solidFill>
                          <a:effectLst/>
                          <a:latin typeface="+mj-lt"/>
                          <a:ea typeface="Calibri" panose="020F0502020204030204" pitchFamily="34" charset="0"/>
                          <a:cs typeface="Times New Roman" panose="02020603050405020304" pitchFamily="18" charset="0"/>
                        </a:rPr>
                        <a:t>Ref</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a:solidFill>
                            <a:srgbClr val="FFFFFF"/>
                          </a:solidFill>
                          <a:effectLst/>
                          <a:latin typeface="+mj-lt"/>
                          <a:ea typeface="Calibri" panose="020F0502020204030204" pitchFamily="34" charset="0"/>
                          <a:cs typeface="Times New Roman" panose="02020603050405020304" pitchFamily="18" charset="0"/>
                        </a:rPr>
                        <a:t>Obtained?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extLst>
                  <a:ext uri="{0D108BD9-81ED-4DB2-BD59-A6C34878D82A}">
                    <a16:rowId xmlns:a16="http://schemas.microsoft.com/office/drawing/2014/main" val="2748447877"/>
                  </a:ext>
                </a:extLst>
              </a:tr>
              <a:tr h="324912">
                <a:tc>
                  <a:txBody>
                    <a:bodyPr/>
                    <a:lstStyle/>
                    <a:p>
                      <a:r>
                        <a:rPr lang="en-GB" sz="1000" kern="1200" dirty="0">
                          <a:solidFill>
                            <a:schemeClr val="tx1"/>
                          </a:solidFill>
                          <a:effectLst/>
                          <a:latin typeface="+mj-lt"/>
                          <a:ea typeface="Calibri" panose="020F0502020204030204" pitchFamily="34" charset="0"/>
                          <a:cs typeface="Times New Roman" panose="02020603050405020304" pitchFamily="18" charset="0"/>
                        </a:rPr>
                        <a:t>37</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panose="020F0502020204030204" pitchFamily="34" charset="0"/>
                          <a:cs typeface="Times New Roman" panose="02020603050405020304" pitchFamily="18" charset="0"/>
                        </a:rPr>
                        <a:t>Asset Register</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panose="020B0604020202020204" pitchFamily="34" charset="0"/>
                          <a:ea typeface="MS Mincho" panose="02020609040205080304" pitchFamily="49" charset="-128"/>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3598082"/>
                  </a:ext>
                </a:extLst>
              </a:tr>
            </a:tbl>
          </a:graphicData>
        </a:graphic>
      </p:graphicFrame>
      <p:graphicFrame>
        <p:nvGraphicFramePr>
          <p:cNvPr id="2" name="Table 1">
            <a:extLst>
              <a:ext uri="{FF2B5EF4-FFF2-40B4-BE49-F238E27FC236}">
                <a16:creationId xmlns:a16="http://schemas.microsoft.com/office/drawing/2014/main" id="{E5DE20B9-A69F-7D51-AB2C-097156EAFBB7}"/>
              </a:ext>
            </a:extLst>
          </p:cNvPr>
          <p:cNvGraphicFramePr>
            <a:graphicFrameLocks noGrp="1"/>
          </p:cNvGraphicFramePr>
          <p:nvPr>
            <p:extLst>
              <p:ext uri="{D42A27DB-BD31-4B8C-83A1-F6EECF244321}">
                <p14:modId xmlns:p14="http://schemas.microsoft.com/office/powerpoint/2010/main" val="3207572106"/>
              </p:ext>
            </p:extLst>
          </p:nvPr>
        </p:nvGraphicFramePr>
        <p:xfrm>
          <a:off x="345926" y="431309"/>
          <a:ext cx="8455069" cy="1627903"/>
        </p:xfrm>
        <a:graphic>
          <a:graphicData uri="http://schemas.openxmlformats.org/drawingml/2006/table">
            <a:tbl>
              <a:tblPr firstRow="1" firstCol="1" bandRow="1"/>
              <a:tblGrid>
                <a:gridCol w="561416">
                  <a:extLst>
                    <a:ext uri="{9D8B030D-6E8A-4147-A177-3AD203B41FA5}">
                      <a16:colId xmlns:a16="http://schemas.microsoft.com/office/drawing/2014/main" val="4020236729"/>
                    </a:ext>
                  </a:extLst>
                </a:gridCol>
                <a:gridCol w="6299027">
                  <a:extLst>
                    <a:ext uri="{9D8B030D-6E8A-4147-A177-3AD203B41FA5}">
                      <a16:colId xmlns:a16="http://schemas.microsoft.com/office/drawing/2014/main" val="3166552062"/>
                    </a:ext>
                  </a:extLst>
                </a:gridCol>
                <a:gridCol w="798158">
                  <a:extLst>
                    <a:ext uri="{9D8B030D-6E8A-4147-A177-3AD203B41FA5}">
                      <a16:colId xmlns:a16="http://schemas.microsoft.com/office/drawing/2014/main" val="2914698984"/>
                    </a:ext>
                  </a:extLst>
                </a:gridCol>
                <a:gridCol w="796468">
                  <a:extLst>
                    <a:ext uri="{9D8B030D-6E8A-4147-A177-3AD203B41FA5}">
                      <a16:colId xmlns:a16="http://schemas.microsoft.com/office/drawing/2014/main" val="1551807390"/>
                    </a:ext>
                  </a:extLst>
                </a:gridCol>
              </a:tblGrid>
              <a:tr h="328255">
                <a:tc gridSpan="2">
                  <a:txBody>
                    <a:bodyPr/>
                    <a:lstStyle/>
                    <a:p>
                      <a:pPr algn="l"/>
                      <a:r>
                        <a:rPr lang="en-GB" sz="1000" b="1" kern="1200" dirty="0">
                          <a:solidFill>
                            <a:srgbClr val="FFFFFF"/>
                          </a:solidFill>
                          <a:effectLst/>
                          <a:latin typeface="+mj-lt"/>
                          <a:ea typeface="Calibri" panose="020F0502020204030204" pitchFamily="34" charset="0"/>
                          <a:cs typeface="Times New Roman" panose="02020603050405020304" pitchFamily="18" charset="0"/>
                        </a:rPr>
                        <a:t>Income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hMerge="1">
                  <a:txBody>
                    <a:bodyPr/>
                    <a:lstStyle/>
                    <a:p>
                      <a:endParaRPr lang="en-GB"/>
                    </a:p>
                  </a:txBody>
                  <a:tcPr/>
                </a:tc>
                <a:tc>
                  <a:txBody>
                    <a:bodyPr/>
                    <a:lstStyle/>
                    <a:p>
                      <a:pPr algn="ctr"/>
                      <a:r>
                        <a:rPr lang="en-GB" sz="1000" b="1" kern="1200" dirty="0">
                          <a:solidFill>
                            <a:srgbClr val="FFFFFF"/>
                          </a:solidFill>
                          <a:effectLst/>
                          <a:latin typeface="+mj-lt"/>
                          <a:ea typeface="Calibri"/>
                          <a:cs typeface="Times New Roman"/>
                        </a:rPr>
                        <a:t>Ref</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dirty="0">
                          <a:solidFill>
                            <a:srgbClr val="FFFFFF"/>
                          </a:solidFill>
                          <a:effectLst/>
                          <a:latin typeface="+mj-lt"/>
                          <a:ea typeface="Calibri"/>
                          <a:cs typeface="Times New Roman"/>
                        </a:rPr>
                        <a:t>Obtained?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extLst>
                  <a:ext uri="{0D108BD9-81ED-4DB2-BD59-A6C34878D82A}">
                    <a16:rowId xmlns:a16="http://schemas.microsoft.com/office/drawing/2014/main" val="2748447877"/>
                  </a:ext>
                </a:extLst>
              </a:tr>
              <a:tr h="324912">
                <a:tc>
                  <a:txBody>
                    <a:bodyPr/>
                    <a:lstStyle/>
                    <a:p>
                      <a:r>
                        <a:rPr lang="en-GB" sz="1000" kern="1200" dirty="0">
                          <a:solidFill>
                            <a:schemeClr val="tx1"/>
                          </a:solidFill>
                          <a:effectLst/>
                          <a:latin typeface="+mj-lt"/>
                          <a:ea typeface="Calibri"/>
                          <a:cs typeface="Times New Roman"/>
                        </a:rPr>
                        <a:t>33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List of the sources of income to the school (for example lettings, school uniform or breakfast clubs and any further income other than the budget share from the Local Authority, Standards Funds and other grant funding)</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3598082"/>
                  </a:ext>
                </a:extLst>
              </a:tr>
              <a:tr h="324912">
                <a:tc>
                  <a:txBody>
                    <a:bodyPr/>
                    <a:lstStyle/>
                    <a:p>
                      <a:r>
                        <a:rPr lang="en-GB" sz="1000" kern="1200" dirty="0">
                          <a:solidFill>
                            <a:schemeClr val="tx1"/>
                          </a:solidFill>
                          <a:effectLst/>
                          <a:latin typeface="+mj-lt"/>
                          <a:ea typeface="Calibri"/>
                          <a:cs typeface="Times New Roman"/>
                        </a:rPr>
                        <a:t>34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School Charging Policy</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212733"/>
                  </a:ext>
                </a:extLst>
              </a:tr>
              <a:tr h="324912">
                <a:tc>
                  <a:txBody>
                    <a:bodyPr/>
                    <a:lstStyle/>
                    <a:p>
                      <a:r>
                        <a:rPr lang="en-GB" sz="1000" kern="1200" dirty="0">
                          <a:solidFill>
                            <a:schemeClr val="tx1"/>
                          </a:solidFill>
                          <a:effectLst/>
                          <a:latin typeface="+mj-lt"/>
                          <a:ea typeface="Calibri"/>
                          <a:cs typeface="Times New Roman"/>
                        </a:rPr>
                        <a:t>35</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Income received report from the last 12 months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a:ea typeface="MS Mincho"/>
                          <a:cs typeface="Times New Roman"/>
                        </a:rPr>
                        <a:t>□</a:t>
                      </a:r>
                      <a:endParaRPr lang="en-GB" sz="1100" dirty="0">
                        <a:effectLst/>
                        <a:latin typeface="Arial"/>
                        <a:ea typeface="MS Mincho"/>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414523"/>
                  </a:ext>
                </a:extLst>
              </a:tr>
              <a:tr h="324912">
                <a:tc>
                  <a:txBody>
                    <a:bodyPr/>
                    <a:lstStyle/>
                    <a:p>
                      <a:r>
                        <a:rPr lang="en-GB" sz="1000" kern="1200" dirty="0">
                          <a:solidFill>
                            <a:schemeClr val="tx1"/>
                          </a:solidFill>
                          <a:effectLst/>
                          <a:latin typeface="+mj-lt"/>
                          <a:ea typeface="Calibri"/>
                          <a:cs typeface="Times New Roman"/>
                        </a:rPr>
                        <a:t>36</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a:cs typeface="Times New Roman"/>
                        </a:rPr>
                        <a:t>Most recent pupil arrears report / records</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dirty="0">
                        <a:solidFill>
                          <a:schemeClr val="tx1"/>
                        </a:solidFill>
                        <a:effectLst/>
                        <a:latin typeface="+mj-lt"/>
                        <a:ea typeface="Calibri"/>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800" dirty="0">
                          <a:effectLst/>
                          <a:latin typeface="Arial" panose="020B0604020202020204" pitchFamily="34" charset="0"/>
                          <a:ea typeface="MS Mincho" panose="02020609040205080304" pitchFamily="49" charset="-128"/>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85664006"/>
                  </a:ext>
                </a:extLst>
              </a:tr>
            </a:tbl>
          </a:graphicData>
        </a:graphic>
      </p:graphicFrame>
    </p:spTree>
    <p:extLst>
      <p:ext uri="{BB962C8B-B14F-4D97-AF65-F5344CB8AC3E}">
        <p14:creationId xmlns:p14="http://schemas.microsoft.com/office/powerpoint/2010/main" val="53229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5A54A85-11F6-45F1-874C-48AEB34243EA}"/>
              </a:ext>
            </a:extLst>
          </p:cNvPr>
          <p:cNvGraphicFramePr>
            <a:graphicFrameLocks noGrp="1"/>
          </p:cNvGraphicFramePr>
          <p:nvPr>
            <p:extLst>
              <p:ext uri="{D42A27DB-BD31-4B8C-83A1-F6EECF244321}">
                <p14:modId xmlns:p14="http://schemas.microsoft.com/office/powerpoint/2010/main" val="1911423696"/>
              </p:ext>
            </p:extLst>
          </p:nvPr>
        </p:nvGraphicFramePr>
        <p:xfrm>
          <a:off x="307384" y="806963"/>
          <a:ext cx="9125375" cy="1952815"/>
        </p:xfrm>
        <a:graphic>
          <a:graphicData uri="http://schemas.openxmlformats.org/drawingml/2006/table">
            <a:tbl>
              <a:tblPr firstRow="1" firstCol="1" bandRow="1"/>
              <a:tblGrid>
                <a:gridCol w="2045214">
                  <a:extLst>
                    <a:ext uri="{9D8B030D-6E8A-4147-A177-3AD203B41FA5}">
                      <a16:colId xmlns:a16="http://schemas.microsoft.com/office/drawing/2014/main" val="4020236729"/>
                    </a:ext>
                  </a:extLst>
                </a:gridCol>
                <a:gridCol w="3598126">
                  <a:extLst>
                    <a:ext uri="{9D8B030D-6E8A-4147-A177-3AD203B41FA5}">
                      <a16:colId xmlns:a16="http://schemas.microsoft.com/office/drawing/2014/main" val="3166552062"/>
                    </a:ext>
                  </a:extLst>
                </a:gridCol>
                <a:gridCol w="3482035">
                  <a:extLst>
                    <a:ext uri="{9D8B030D-6E8A-4147-A177-3AD203B41FA5}">
                      <a16:colId xmlns:a16="http://schemas.microsoft.com/office/drawing/2014/main" val="2914698984"/>
                    </a:ext>
                  </a:extLst>
                </a:gridCol>
              </a:tblGrid>
              <a:tr h="328255">
                <a:tc>
                  <a:txBody>
                    <a:bodyPr/>
                    <a:lstStyle/>
                    <a:p>
                      <a:pPr algn="ctr"/>
                      <a:r>
                        <a:rPr lang="en-GB" sz="1000" b="1" kern="1200">
                          <a:solidFill>
                            <a:srgbClr val="FFFFFF"/>
                          </a:solidFill>
                          <a:effectLst/>
                          <a:latin typeface="+mj-lt"/>
                          <a:ea typeface="Calibri" panose="020F0502020204030204" pitchFamily="34" charset="0"/>
                          <a:cs typeface="Times New Roman" panose="02020603050405020304" pitchFamily="18" charset="0"/>
                        </a:rPr>
                        <a:t>Position </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a:solidFill>
                            <a:srgbClr val="FFFFFF"/>
                          </a:solidFill>
                          <a:effectLst/>
                          <a:latin typeface="+mj-lt"/>
                          <a:cs typeface="Times New Roman" panose="02020603050405020304" pitchFamily="18" charset="0"/>
                        </a:rPr>
                        <a:t>Name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a:solidFill>
                            <a:srgbClr val="FFFFFF"/>
                          </a:solidFill>
                          <a:effectLst/>
                          <a:latin typeface="+mj-lt"/>
                          <a:ea typeface="Calibri" panose="020F0502020204030204" pitchFamily="34" charset="0"/>
                          <a:cs typeface="Times New Roman" panose="02020603050405020304" pitchFamily="18" charset="0"/>
                        </a:rPr>
                        <a:t>Job Title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extLst>
                  <a:ext uri="{0D108BD9-81ED-4DB2-BD59-A6C34878D82A}">
                    <a16:rowId xmlns:a16="http://schemas.microsoft.com/office/drawing/2014/main" val="2748447877"/>
                  </a:ext>
                </a:extLst>
              </a:tr>
              <a:tr h="324912">
                <a:tc>
                  <a:txBody>
                    <a:bodyPr/>
                    <a:lstStyle/>
                    <a:p>
                      <a:pPr algn="l"/>
                      <a:r>
                        <a:rPr lang="en-GB" sz="1000">
                          <a:solidFill>
                            <a:schemeClr val="tx1"/>
                          </a:solidFill>
                          <a:effectLst/>
                          <a:latin typeface="+mn-lt"/>
                          <a:ea typeface="Calibri" panose="020F0502020204030204" pitchFamily="34" charset="0"/>
                          <a:cs typeface="Times New Roman" panose="02020603050405020304" pitchFamily="18" charset="0"/>
                        </a:rPr>
                        <a:t>Head Teacher</a:t>
                      </a:r>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3598082"/>
                  </a:ext>
                </a:extLst>
              </a:tr>
              <a:tr h="324912">
                <a:tc>
                  <a:txBody>
                    <a:bodyPr/>
                    <a:lstStyle/>
                    <a:p>
                      <a:pPr algn="l"/>
                      <a:r>
                        <a:rPr lang="en-GB" sz="1000">
                          <a:solidFill>
                            <a:schemeClr val="tx1"/>
                          </a:solidFill>
                          <a:effectLst/>
                          <a:latin typeface="+mn-lt"/>
                          <a:ea typeface="Calibri" panose="020F0502020204030204" pitchFamily="34" charset="0"/>
                          <a:cs typeface="Times New Roman" panose="02020603050405020304" pitchFamily="18" charset="0"/>
                        </a:rPr>
                        <a:t>Deputy Head Teacher</a:t>
                      </a:r>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212733"/>
                  </a:ext>
                </a:extLst>
              </a:tr>
              <a:tr h="324912">
                <a:tc>
                  <a:txBody>
                    <a:bodyPr/>
                    <a:lstStyle/>
                    <a:p>
                      <a:pPr algn="l"/>
                      <a:r>
                        <a:rPr lang="en-GB" sz="1000">
                          <a:solidFill>
                            <a:schemeClr val="tx1"/>
                          </a:solidFill>
                          <a:effectLst/>
                          <a:latin typeface="+mn-lt"/>
                          <a:ea typeface="Calibri" panose="020F0502020204030204" pitchFamily="34" charset="0"/>
                          <a:cs typeface="Times New Roman" panose="02020603050405020304" pitchFamily="18" charset="0"/>
                        </a:rPr>
                        <a:t>Senior Administrator Officer</a:t>
                      </a:r>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414523"/>
                  </a:ext>
                </a:extLst>
              </a:tr>
              <a:tr h="324912">
                <a:tc>
                  <a:txBody>
                    <a:bodyPr/>
                    <a:lstStyle/>
                    <a:p>
                      <a:pPr algn="l"/>
                      <a:r>
                        <a:rPr lang="en-GB" sz="1000">
                          <a:solidFill>
                            <a:schemeClr val="tx1"/>
                          </a:solidFill>
                          <a:effectLst/>
                          <a:latin typeface="+mn-lt"/>
                          <a:ea typeface="Calibri" panose="020F0502020204030204" pitchFamily="34" charset="0"/>
                          <a:cs typeface="Times New Roman" panose="02020603050405020304" pitchFamily="18" charset="0"/>
                        </a:rPr>
                        <a:t>Chair of Governors</a:t>
                      </a:r>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52782556"/>
                  </a:ext>
                </a:extLst>
              </a:tr>
              <a:tr h="324912">
                <a:tc>
                  <a:txBody>
                    <a:bodyPr/>
                    <a:lstStyle/>
                    <a:p>
                      <a:pPr algn="l"/>
                      <a:r>
                        <a:rPr lang="en-GB" sz="1000">
                          <a:solidFill>
                            <a:schemeClr val="tx1"/>
                          </a:solidFill>
                          <a:effectLst/>
                          <a:latin typeface="+mn-lt"/>
                          <a:ea typeface="Calibri" panose="020F0502020204030204" pitchFamily="34" charset="0"/>
                          <a:cs typeface="Times New Roman" panose="02020603050405020304" pitchFamily="18" charset="0"/>
                        </a:rPr>
                        <a:t>Business Manager </a:t>
                      </a:r>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80891255"/>
                  </a:ext>
                </a:extLst>
              </a:tr>
            </a:tbl>
          </a:graphicData>
        </a:graphic>
      </p:graphicFrame>
      <p:sp>
        <p:nvSpPr>
          <p:cNvPr id="5" name="Rectangle 4">
            <a:extLst>
              <a:ext uri="{FF2B5EF4-FFF2-40B4-BE49-F238E27FC236}">
                <a16:creationId xmlns:a16="http://schemas.microsoft.com/office/drawing/2014/main" id="{48F79272-D253-44B0-B8A0-5EA4618B063A}"/>
              </a:ext>
            </a:extLst>
          </p:cNvPr>
          <p:cNvSpPr/>
          <p:nvPr/>
        </p:nvSpPr>
        <p:spPr>
          <a:xfrm>
            <a:off x="307384" y="414618"/>
            <a:ext cx="8949827" cy="246221"/>
          </a:xfrm>
          <a:prstGeom prst="rect">
            <a:avLst/>
          </a:prstGeom>
        </p:spPr>
        <p:txBody>
          <a:bodyPr wrap="square">
            <a:spAutoFit/>
          </a:bodyPr>
          <a:lstStyle/>
          <a:p>
            <a:r>
              <a:rPr lang="en-GB" sz="1000">
                <a:latin typeface="+mj-lt"/>
                <a:cs typeface="Times New Roman" panose="02020603050405020304" pitchFamily="18" charset="0"/>
              </a:rPr>
              <a:t>Please complete the following:</a:t>
            </a:r>
          </a:p>
        </p:txBody>
      </p:sp>
    </p:spTree>
    <p:extLst>
      <p:ext uri="{BB962C8B-B14F-4D97-AF65-F5344CB8AC3E}">
        <p14:creationId xmlns:p14="http://schemas.microsoft.com/office/powerpoint/2010/main" val="367937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648789" y="445396"/>
            <a:ext cx="8455070" cy="1046441"/>
          </a:xfrm>
          <a:prstGeom prst="rect">
            <a:avLst/>
          </a:prstGeom>
        </p:spPr>
        <p:txBody>
          <a:bodyPr vert="horz" lIns="91440" tIns="45720" rIns="91440" bIns="45720" numCol="2" spcCol="360000" rtlCol="0">
            <a:noAutofit/>
          </a:bodyPr>
          <a:lstStyle>
            <a:lvl1pPr marL="147037" indent="-147037" algn="l" defTabSz="756195" rtl="0" eaLnBrk="1" latinLnBrk="0" hangingPunct="1">
              <a:lnSpc>
                <a:spcPct val="90000"/>
              </a:lnSpc>
              <a:spcBef>
                <a:spcPts val="826"/>
              </a:spcBef>
              <a:spcAft>
                <a:spcPts val="249"/>
              </a:spcAft>
              <a:buClr>
                <a:schemeClr val="tx1"/>
              </a:buClr>
              <a:buFont typeface="Wingdings" panose="05000000000000000000" pitchFamily="2" charset="2"/>
              <a:buChar char=""/>
              <a:defRPr sz="1654" kern="1200">
                <a:solidFill>
                  <a:schemeClr val="tx1">
                    <a:lumMod val="75000"/>
                    <a:lumOff val="25000"/>
                  </a:schemeClr>
                </a:solidFill>
                <a:latin typeface="Arial Narrow" panose="020B0606020202030204" pitchFamily="34" charset="0"/>
                <a:ea typeface="+mn-ea"/>
                <a:cs typeface="+mn-cs"/>
              </a:defRPr>
            </a:lvl1pPr>
            <a:lvl2pPr marL="294077" indent="-147037" algn="l" defTabSz="756195" rtl="0" eaLnBrk="1" latinLnBrk="0" hangingPunct="1">
              <a:lnSpc>
                <a:spcPct val="90000"/>
              </a:lnSpc>
              <a:spcBef>
                <a:spcPts val="413"/>
              </a:spcBef>
              <a:spcAft>
                <a:spcPts val="249"/>
              </a:spcAft>
              <a:buClr>
                <a:schemeClr val="accent4"/>
              </a:buClr>
              <a:buFont typeface="Wingdings" panose="05000000000000000000" pitchFamily="2" charset="2"/>
              <a:buChar char=""/>
              <a:defRPr sz="1488" kern="1200">
                <a:solidFill>
                  <a:schemeClr val="tx1">
                    <a:lumMod val="75000"/>
                    <a:lumOff val="25000"/>
                  </a:schemeClr>
                </a:solidFill>
                <a:latin typeface="Arial Narrow" panose="020B0606020202030204" pitchFamily="34" charset="0"/>
                <a:ea typeface="+mn-ea"/>
                <a:cs typeface="+mn-cs"/>
              </a:defRPr>
            </a:lvl2pPr>
            <a:lvl3pPr marL="447679" indent="-147037" algn="l" defTabSz="756195" rtl="0" eaLnBrk="1" latinLnBrk="0" hangingPunct="1">
              <a:lnSpc>
                <a:spcPct val="90000"/>
              </a:lnSpc>
              <a:spcBef>
                <a:spcPts val="413"/>
              </a:spcBef>
              <a:spcAft>
                <a:spcPts val="249"/>
              </a:spcAft>
              <a:buClr>
                <a:schemeClr val="accent4"/>
              </a:buClr>
              <a:buFont typeface="Wingdings" panose="05000000000000000000" pitchFamily="2" charset="2"/>
              <a:buChar char=""/>
              <a:defRPr sz="1324" kern="1200">
                <a:solidFill>
                  <a:schemeClr val="tx1">
                    <a:lumMod val="75000"/>
                    <a:lumOff val="25000"/>
                  </a:schemeClr>
                </a:solidFill>
                <a:latin typeface="Arial Narrow" panose="020B0606020202030204" pitchFamily="34" charset="0"/>
                <a:ea typeface="+mn-ea"/>
                <a:cs typeface="+mn-cs"/>
              </a:defRPr>
            </a:lvl3pPr>
            <a:lvl4pPr marL="594717" indent="-147037" algn="l" defTabSz="756195" rtl="0" eaLnBrk="1" latinLnBrk="0" hangingPunct="1">
              <a:lnSpc>
                <a:spcPct val="90000"/>
              </a:lnSpc>
              <a:spcBef>
                <a:spcPts val="413"/>
              </a:spcBef>
              <a:spcAft>
                <a:spcPts val="249"/>
              </a:spcAft>
              <a:buClr>
                <a:schemeClr val="accent4"/>
              </a:buClr>
              <a:buFont typeface="Wingdings" panose="05000000000000000000" pitchFamily="2" charset="2"/>
              <a:buChar char=""/>
              <a:defRPr sz="1158" kern="1200">
                <a:solidFill>
                  <a:schemeClr val="tx1">
                    <a:lumMod val="75000"/>
                    <a:lumOff val="25000"/>
                  </a:schemeClr>
                </a:solidFill>
                <a:latin typeface="Arial Narrow" panose="020B0606020202030204" pitchFamily="34" charset="0"/>
                <a:ea typeface="+mn-ea"/>
                <a:cs typeface="+mn-cs"/>
              </a:defRPr>
            </a:lvl4pPr>
            <a:lvl5pPr marL="741755" indent="-147037" algn="l" defTabSz="756195" rtl="0" eaLnBrk="1" latinLnBrk="0" hangingPunct="1">
              <a:lnSpc>
                <a:spcPct val="90000"/>
              </a:lnSpc>
              <a:spcBef>
                <a:spcPts val="413"/>
              </a:spcBef>
              <a:spcAft>
                <a:spcPts val="249"/>
              </a:spcAft>
              <a:buClr>
                <a:schemeClr val="accent4"/>
              </a:buClr>
              <a:buFont typeface="Wingdings" panose="05000000000000000000" pitchFamily="2" charset="2"/>
              <a:buChar char=""/>
              <a:defRPr sz="1158" kern="1200">
                <a:solidFill>
                  <a:schemeClr val="tx1">
                    <a:lumMod val="75000"/>
                    <a:lumOff val="25000"/>
                  </a:schemeClr>
                </a:solidFill>
                <a:latin typeface="Arial Narrow" panose="020B0606020202030204" pitchFamily="34" charset="0"/>
                <a:ea typeface="+mn-ea"/>
                <a:cs typeface="+mn-cs"/>
              </a:defRPr>
            </a:lvl5pPr>
            <a:lvl6pPr marL="2079539" indent="-189050" algn="l" defTabSz="7561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635" indent="-189050" algn="l" defTabSz="7561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733" indent="-189050" algn="l" defTabSz="7561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831" indent="-189050" algn="l" defTabSz="7561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300"/>
              </a:spcBef>
              <a:spcAft>
                <a:spcPts val="300"/>
              </a:spcAft>
              <a:buNone/>
            </a:pPr>
            <a:endParaRPr lang="en-GB" sz="1000">
              <a:solidFill>
                <a:srgbClr val="777877"/>
              </a:solidFill>
            </a:endParaRPr>
          </a:p>
          <a:p>
            <a:pPr marL="0" indent="0">
              <a:lnSpc>
                <a:spcPct val="100000"/>
              </a:lnSpc>
              <a:spcBef>
                <a:spcPts val="300"/>
              </a:spcBef>
              <a:spcAft>
                <a:spcPts val="300"/>
              </a:spcAft>
              <a:buNone/>
            </a:pPr>
            <a:r>
              <a:rPr lang="en-GB" sz="1000">
                <a:solidFill>
                  <a:srgbClr val="777877"/>
                </a:solidFill>
              </a:rPr>
              <a:t> </a:t>
            </a:r>
          </a:p>
          <a:p>
            <a:pPr algn="just" defTabSz="914400">
              <a:lnSpc>
                <a:spcPct val="100000"/>
              </a:lnSpc>
              <a:spcBef>
                <a:spcPts val="300"/>
              </a:spcBef>
              <a:spcAft>
                <a:spcPts val="300"/>
              </a:spcAft>
              <a:buClrTx/>
            </a:pPr>
            <a:endParaRPr lang="en-GB" sz="1000">
              <a:solidFill>
                <a:srgbClr val="777877"/>
              </a:solidFill>
            </a:endParaRPr>
          </a:p>
          <a:p>
            <a:pPr marL="0" indent="0" algn="just">
              <a:lnSpc>
                <a:spcPct val="100000"/>
              </a:lnSpc>
              <a:spcBef>
                <a:spcPts val="300"/>
              </a:spcBef>
              <a:spcAft>
                <a:spcPts val="300"/>
              </a:spcAft>
              <a:buNone/>
            </a:pPr>
            <a:endParaRPr lang="en-GB" sz="1000">
              <a:solidFill>
                <a:srgbClr val="777877"/>
              </a:solidFill>
            </a:endParaRPr>
          </a:p>
          <a:p>
            <a:pPr marL="0" indent="0" algn="just">
              <a:lnSpc>
                <a:spcPct val="100000"/>
              </a:lnSpc>
              <a:spcBef>
                <a:spcPts val="300"/>
              </a:spcBef>
              <a:spcAft>
                <a:spcPts val="300"/>
              </a:spcAft>
              <a:buNone/>
            </a:pPr>
            <a:endParaRPr lang="en-GB" sz="1000">
              <a:solidFill>
                <a:srgbClr val="777877"/>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defTabSz="914400">
              <a:lnSpc>
                <a:spcPct val="100000"/>
              </a:lnSpc>
              <a:spcBef>
                <a:spcPts val="300"/>
              </a:spcBef>
              <a:spcAft>
                <a:spcPts val="300"/>
              </a:spcAft>
              <a:buClrTx/>
              <a:buNone/>
            </a:pPr>
            <a:endParaRPr lang="en-GB" sz="1000">
              <a:solidFill>
                <a:schemeClr val="bg1">
                  <a:lumMod val="50000"/>
                </a:schemeClr>
              </a:solidFill>
            </a:endParaRPr>
          </a:p>
          <a:p>
            <a:pPr marL="0" indent="0" algn="just">
              <a:lnSpc>
                <a:spcPct val="100000"/>
              </a:lnSpc>
              <a:spcBef>
                <a:spcPts val="300"/>
              </a:spcBef>
              <a:spcAft>
                <a:spcPts val="300"/>
              </a:spcAft>
              <a:buNone/>
            </a:pPr>
            <a:endParaRPr lang="en-GB" sz="1000"/>
          </a:p>
        </p:txBody>
      </p:sp>
      <p:graphicFrame>
        <p:nvGraphicFramePr>
          <p:cNvPr id="9" name="Table 8">
            <a:extLst>
              <a:ext uri="{FF2B5EF4-FFF2-40B4-BE49-F238E27FC236}">
                <a16:creationId xmlns:a16="http://schemas.microsoft.com/office/drawing/2014/main" id="{8833E7E1-4018-4400-A7B2-63A73A917C54}"/>
              </a:ext>
            </a:extLst>
          </p:cNvPr>
          <p:cNvGraphicFramePr>
            <a:graphicFrameLocks noGrp="1"/>
          </p:cNvGraphicFramePr>
          <p:nvPr>
            <p:extLst>
              <p:ext uri="{D42A27DB-BD31-4B8C-83A1-F6EECF244321}">
                <p14:modId xmlns:p14="http://schemas.microsoft.com/office/powerpoint/2010/main" val="1267625155"/>
              </p:ext>
            </p:extLst>
          </p:nvPr>
        </p:nvGraphicFramePr>
        <p:xfrm>
          <a:off x="307384" y="691617"/>
          <a:ext cx="9397435" cy="4552111"/>
        </p:xfrm>
        <a:graphic>
          <a:graphicData uri="http://schemas.openxmlformats.org/drawingml/2006/table">
            <a:tbl>
              <a:tblPr firstRow="1" firstCol="1" bandRow="1"/>
              <a:tblGrid>
                <a:gridCol w="561416">
                  <a:extLst>
                    <a:ext uri="{9D8B030D-6E8A-4147-A177-3AD203B41FA5}">
                      <a16:colId xmlns:a16="http://schemas.microsoft.com/office/drawing/2014/main" val="4020236729"/>
                    </a:ext>
                  </a:extLst>
                </a:gridCol>
                <a:gridCol w="3388120">
                  <a:extLst>
                    <a:ext uri="{9D8B030D-6E8A-4147-A177-3AD203B41FA5}">
                      <a16:colId xmlns:a16="http://schemas.microsoft.com/office/drawing/2014/main" val="3166552062"/>
                    </a:ext>
                  </a:extLst>
                </a:gridCol>
                <a:gridCol w="1578543">
                  <a:extLst>
                    <a:ext uri="{9D8B030D-6E8A-4147-A177-3AD203B41FA5}">
                      <a16:colId xmlns:a16="http://schemas.microsoft.com/office/drawing/2014/main" val="2914698984"/>
                    </a:ext>
                  </a:extLst>
                </a:gridCol>
                <a:gridCol w="3869356">
                  <a:extLst>
                    <a:ext uri="{9D8B030D-6E8A-4147-A177-3AD203B41FA5}">
                      <a16:colId xmlns:a16="http://schemas.microsoft.com/office/drawing/2014/main" val="1551807390"/>
                    </a:ext>
                  </a:extLst>
                </a:gridCol>
              </a:tblGrid>
              <a:tr h="328255">
                <a:tc>
                  <a:txBody>
                    <a:bodyPr/>
                    <a:lstStyle/>
                    <a:p>
                      <a:pPr algn="l"/>
                      <a:r>
                        <a:rPr lang="en-GB" sz="1000" b="1" kern="1200">
                          <a:solidFill>
                            <a:srgbClr val="FFFFFF"/>
                          </a:solidFill>
                          <a:effectLst/>
                          <a:latin typeface="+mj-lt"/>
                          <a:ea typeface="Calibri" panose="020F0502020204030204" pitchFamily="34" charset="0"/>
                          <a:cs typeface="Times New Roman" panose="02020603050405020304" pitchFamily="18" charset="0"/>
                        </a:rPr>
                        <a:t>Ref</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r>
                        <a:rPr lang="en-GB" sz="1000" b="1" kern="1200">
                          <a:solidFill>
                            <a:srgbClr val="FFFFFF"/>
                          </a:solidFill>
                          <a:effectLst/>
                          <a:latin typeface="+mj-lt"/>
                          <a:cs typeface="Times New Roman" panose="02020603050405020304" pitchFamily="18" charset="0"/>
                        </a:rPr>
                        <a:t>Item</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a:solidFill>
                            <a:srgbClr val="FFFFFF"/>
                          </a:solidFill>
                          <a:effectLst/>
                          <a:latin typeface="+mj-lt"/>
                          <a:ea typeface="Calibri" panose="020F0502020204030204" pitchFamily="34" charset="0"/>
                          <a:cs typeface="Times New Roman" panose="02020603050405020304" pitchFamily="18" charset="0"/>
                        </a:rPr>
                        <a:t>Date Approved/reviewed (please complete)</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tc>
                  <a:txBody>
                    <a:bodyPr/>
                    <a:lstStyle/>
                    <a:p>
                      <a:pPr algn="ctr"/>
                      <a:r>
                        <a:rPr lang="en-GB" sz="1000" b="1" kern="1200">
                          <a:solidFill>
                            <a:srgbClr val="FFFFFF"/>
                          </a:solidFill>
                          <a:effectLst/>
                          <a:latin typeface="+mj-lt"/>
                          <a:ea typeface="Calibri" panose="020F0502020204030204" pitchFamily="34" charset="0"/>
                          <a:cs typeface="Times New Roman" panose="02020603050405020304" pitchFamily="18" charset="0"/>
                        </a:rPr>
                        <a:t>Committee minutes (please complete and have photocopied evidence with date approved highlighted)</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E4875"/>
                    </a:solidFill>
                  </a:tcPr>
                </a:tc>
                <a:extLst>
                  <a:ext uri="{0D108BD9-81ED-4DB2-BD59-A6C34878D82A}">
                    <a16:rowId xmlns:a16="http://schemas.microsoft.com/office/drawing/2014/main" val="2748447877"/>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0</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Example: Policy X</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31/03/2021</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Governing Body Minutes 31/03/2021, paragraph 2</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93598082"/>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1</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Governing Body ‘Terms of Reference’ (instrument of Government)</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212733"/>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2</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All committee and sub-committee terms of reference</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80414523"/>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3</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School Local Finance Policy/Manual </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6710137"/>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4</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Whistle blowing policy</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85664006"/>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5</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Declarations of interests for staff with financial decision making responsibility and governors</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27321694"/>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6</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Scheme of delegation (note this may be combined with the school finance policy/manual or terms of reference)</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13808120"/>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7</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School Development Plan</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30251168"/>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8</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Staffing Structure</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2322492"/>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9</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Three year budget</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59339882"/>
                  </a:ext>
                </a:extLst>
              </a:tr>
              <a:tr h="324912">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10</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a:solidFill>
                            <a:schemeClr val="tx1"/>
                          </a:solidFill>
                          <a:effectLst/>
                          <a:latin typeface="+mj-lt"/>
                          <a:ea typeface="Calibri" panose="020F0502020204030204" pitchFamily="34" charset="0"/>
                          <a:cs typeface="Times New Roman" panose="02020603050405020304" pitchFamily="18" charset="0"/>
                        </a:rPr>
                        <a:t>Schools Financial Value Standard return submission for most recent financial year</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GB" sz="1000" kern="120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77241691"/>
                  </a:ext>
                </a:extLst>
              </a:tr>
              <a:tr h="324912">
                <a:tc>
                  <a:txBody>
                    <a:bodyPr/>
                    <a:lstStyle/>
                    <a:p>
                      <a:r>
                        <a:rPr lang="en-GB" sz="1000" kern="1200" dirty="0">
                          <a:solidFill>
                            <a:schemeClr val="tx1"/>
                          </a:solidFill>
                          <a:effectLst/>
                          <a:latin typeface="+mj-lt"/>
                          <a:ea typeface="Calibri" panose="020F0502020204030204" pitchFamily="34" charset="0"/>
                          <a:cs typeface="Times New Roman" panose="02020603050405020304" pitchFamily="18" charset="0"/>
                        </a:rPr>
                        <a:t>11</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panose="020F0502020204030204" pitchFamily="34" charset="0"/>
                          <a:cs typeface="Times New Roman" panose="02020603050405020304" pitchFamily="18" charset="0"/>
                        </a:rPr>
                        <a:t>Asset Register</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49861481"/>
                  </a:ext>
                </a:extLst>
              </a:tr>
              <a:tr h="324912">
                <a:tc>
                  <a:txBody>
                    <a:bodyPr/>
                    <a:lstStyle/>
                    <a:p>
                      <a:r>
                        <a:rPr lang="en-GB" sz="1000" kern="1200" dirty="0">
                          <a:solidFill>
                            <a:schemeClr val="tx1"/>
                          </a:solidFill>
                          <a:effectLst/>
                          <a:latin typeface="+mj-lt"/>
                          <a:ea typeface="Calibri" panose="020F0502020204030204" pitchFamily="34" charset="0"/>
                          <a:cs typeface="Times New Roman" panose="02020603050405020304" pitchFamily="18" charset="0"/>
                        </a:rPr>
                        <a:t>12</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000" kern="1200" dirty="0">
                          <a:solidFill>
                            <a:schemeClr val="tx1"/>
                          </a:solidFill>
                          <a:effectLst/>
                          <a:latin typeface="+mj-lt"/>
                          <a:ea typeface="Calibri" panose="020F0502020204030204" pitchFamily="34" charset="0"/>
                          <a:cs typeface="Times New Roman" panose="02020603050405020304" pitchFamily="18" charset="0"/>
                        </a:rPr>
                        <a:t>Most recent audit report on voluntary funds</a:t>
                      </a:r>
                    </a:p>
                  </a:txBody>
                  <a:tcPr marL="64093" marR="6409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GB" sz="10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72837496"/>
                  </a:ext>
                </a:extLst>
              </a:tr>
            </a:tbl>
          </a:graphicData>
        </a:graphic>
      </p:graphicFrame>
      <p:sp>
        <p:nvSpPr>
          <p:cNvPr id="6" name="Rectangle 5">
            <a:extLst>
              <a:ext uri="{FF2B5EF4-FFF2-40B4-BE49-F238E27FC236}">
                <a16:creationId xmlns:a16="http://schemas.microsoft.com/office/drawing/2014/main" id="{6B8B3B73-D4BE-4E9E-BBC1-AEBA79FF3DD8}"/>
              </a:ext>
            </a:extLst>
          </p:cNvPr>
          <p:cNvSpPr/>
          <p:nvPr/>
        </p:nvSpPr>
        <p:spPr>
          <a:xfrm>
            <a:off x="307384" y="414618"/>
            <a:ext cx="8949827" cy="246221"/>
          </a:xfrm>
          <a:prstGeom prst="rect">
            <a:avLst/>
          </a:prstGeom>
        </p:spPr>
        <p:txBody>
          <a:bodyPr wrap="square">
            <a:spAutoFit/>
          </a:bodyPr>
          <a:lstStyle/>
          <a:p>
            <a:r>
              <a:rPr lang="en-GB" sz="1000" dirty="0">
                <a:latin typeface="+mj-lt"/>
                <a:cs typeface="Times New Roman" panose="02020603050405020304" pitchFamily="18" charset="0"/>
              </a:rPr>
              <a:t>Please complete the following:</a:t>
            </a:r>
          </a:p>
        </p:txBody>
      </p:sp>
    </p:spTree>
    <p:extLst>
      <p:ext uri="{BB962C8B-B14F-4D97-AF65-F5344CB8AC3E}">
        <p14:creationId xmlns:p14="http://schemas.microsoft.com/office/powerpoint/2010/main" val="110451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able showing number of recommendations in each area of the audit scope and their priority rating.">
            <a:extLst>
              <a:ext uri="{FF2B5EF4-FFF2-40B4-BE49-F238E27FC236}">
                <a16:creationId xmlns:a16="http://schemas.microsoft.com/office/drawing/2014/main" id="{C4E013CA-AEF3-4187-82BC-6D037CCD2EF9}"/>
              </a:ext>
            </a:extLst>
          </p:cNvPr>
          <p:cNvGraphicFramePr>
            <a:graphicFrameLocks noGrp="1"/>
          </p:cNvGraphicFramePr>
          <p:nvPr>
            <p:extLst>
              <p:ext uri="{D42A27DB-BD31-4B8C-83A1-F6EECF244321}">
                <p14:modId xmlns:p14="http://schemas.microsoft.com/office/powerpoint/2010/main" val="142194793"/>
              </p:ext>
            </p:extLst>
          </p:nvPr>
        </p:nvGraphicFramePr>
        <p:xfrm>
          <a:off x="253841" y="952827"/>
          <a:ext cx="9039490" cy="4830426"/>
        </p:xfrm>
        <a:graphic>
          <a:graphicData uri="http://schemas.openxmlformats.org/drawingml/2006/table">
            <a:tbl>
              <a:tblPr firstRow="1" firstCol="1" bandRow="1">
                <a:effectLst/>
              </a:tblPr>
              <a:tblGrid>
                <a:gridCol w="1334632">
                  <a:extLst>
                    <a:ext uri="{9D8B030D-6E8A-4147-A177-3AD203B41FA5}">
                      <a16:colId xmlns:a16="http://schemas.microsoft.com/office/drawing/2014/main" val="20000"/>
                    </a:ext>
                  </a:extLst>
                </a:gridCol>
                <a:gridCol w="1783532">
                  <a:extLst>
                    <a:ext uri="{9D8B030D-6E8A-4147-A177-3AD203B41FA5}">
                      <a16:colId xmlns:a16="http://schemas.microsoft.com/office/drawing/2014/main" val="20004"/>
                    </a:ext>
                  </a:extLst>
                </a:gridCol>
                <a:gridCol w="1403287">
                  <a:extLst>
                    <a:ext uri="{9D8B030D-6E8A-4147-A177-3AD203B41FA5}">
                      <a16:colId xmlns:a16="http://schemas.microsoft.com/office/drawing/2014/main" val="20001"/>
                    </a:ext>
                  </a:extLst>
                </a:gridCol>
                <a:gridCol w="1285592">
                  <a:extLst>
                    <a:ext uri="{9D8B030D-6E8A-4147-A177-3AD203B41FA5}">
                      <a16:colId xmlns:a16="http://schemas.microsoft.com/office/drawing/2014/main" val="20002"/>
                    </a:ext>
                  </a:extLst>
                </a:gridCol>
                <a:gridCol w="3232447">
                  <a:extLst>
                    <a:ext uri="{9D8B030D-6E8A-4147-A177-3AD203B41FA5}">
                      <a16:colId xmlns:a16="http://schemas.microsoft.com/office/drawing/2014/main" val="20003"/>
                    </a:ext>
                  </a:extLst>
                </a:gridCol>
              </a:tblGrid>
              <a:tr h="227385">
                <a:tc>
                  <a:txBody>
                    <a:bodyPr/>
                    <a:lstStyle/>
                    <a:p>
                      <a:pPr algn="ctr">
                        <a:lnSpc>
                          <a:spcPct val="115000"/>
                        </a:lnSpc>
                        <a:spcBef>
                          <a:spcPts val="600"/>
                        </a:spcBef>
                        <a:spcAft>
                          <a:spcPts val="600"/>
                        </a:spcAft>
                      </a:pPr>
                      <a:r>
                        <a:rPr lang="en-GB" sz="1000" b="1" dirty="0">
                          <a:solidFill>
                            <a:srgbClr val="FFFFFF"/>
                          </a:solidFill>
                          <a:effectLst/>
                          <a:latin typeface="+mj-lt"/>
                          <a:ea typeface="Times New Roman" panose="02020603050405020304" pitchFamily="18" charset="0"/>
                          <a:cs typeface="Times New Roman" panose="02020603050405020304" pitchFamily="18" charset="0"/>
                        </a:rPr>
                        <a:t>Service </a:t>
                      </a:r>
                      <a:endParaRPr lang="en-GB" sz="1000" dirty="0">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3E4875"/>
                    </a:solidFill>
                  </a:tcPr>
                </a:tc>
                <a:tc>
                  <a:txBody>
                    <a:bodyPr/>
                    <a:lstStyle/>
                    <a:p>
                      <a:pPr algn="ctr">
                        <a:lnSpc>
                          <a:spcPct val="115000"/>
                        </a:lnSpc>
                        <a:spcBef>
                          <a:spcPts val="600"/>
                        </a:spcBef>
                        <a:spcAft>
                          <a:spcPts val="600"/>
                        </a:spcAft>
                      </a:pPr>
                      <a:r>
                        <a:rPr lang="en-GB" sz="1000" b="1" dirty="0">
                          <a:solidFill>
                            <a:schemeClr val="bg1"/>
                          </a:solidFill>
                          <a:effectLst/>
                          <a:latin typeface="+mj-lt"/>
                          <a:ea typeface="Times New Roman" panose="02020603050405020304" pitchFamily="18" charset="0"/>
                          <a:cs typeface="Times New Roman" panose="02020603050405020304" pitchFamily="18" charset="0"/>
                        </a:rPr>
                        <a:t>Provider Contractor</a:t>
                      </a: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3E4875"/>
                    </a:solidFill>
                  </a:tcPr>
                </a:tc>
                <a:tc>
                  <a:txBody>
                    <a:bodyPr/>
                    <a:lstStyle/>
                    <a:p>
                      <a:pPr algn="ctr">
                        <a:lnSpc>
                          <a:spcPct val="115000"/>
                        </a:lnSpc>
                        <a:spcBef>
                          <a:spcPts val="600"/>
                        </a:spcBef>
                        <a:spcAft>
                          <a:spcPts val="600"/>
                        </a:spcAft>
                      </a:pPr>
                      <a:r>
                        <a:rPr lang="en-GB" sz="1000" b="1" kern="1200">
                          <a:solidFill>
                            <a:srgbClr val="FFFFFF"/>
                          </a:solidFill>
                          <a:effectLst/>
                          <a:latin typeface="+mj-lt"/>
                          <a:ea typeface="Times New Roman" panose="02020603050405020304" pitchFamily="18" charset="0"/>
                          <a:cs typeface="Times New Roman" panose="02020603050405020304" pitchFamily="18" charset="0"/>
                        </a:rPr>
                        <a:t>Annual Value of Spend</a:t>
                      </a: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3E4875"/>
                    </a:solidFill>
                  </a:tcPr>
                </a:tc>
                <a:tc>
                  <a:txBody>
                    <a:bodyPr/>
                    <a:lstStyle/>
                    <a:p>
                      <a:pPr algn="ctr"/>
                      <a:endParaRPr lang="en-GB" sz="1000" b="1" kern="1200">
                        <a:solidFill>
                          <a:srgbClr val="FFFFFF"/>
                        </a:solidFill>
                        <a:effectLst/>
                        <a:latin typeface="+mj-lt"/>
                        <a:cs typeface="Times New Roman" panose="02020603050405020304" pitchFamily="18" charset="0"/>
                      </a:endParaRPr>
                    </a:p>
                    <a:p>
                      <a:pPr algn="ctr"/>
                      <a:r>
                        <a:rPr lang="en-GB" sz="1000" b="1" kern="1200">
                          <a:solidFill>
                            <a:srgbClr val="FFFFFF"/>
                          </a:solidFill>
                          <a:effectLst/>
                          <a:latin typeface="+mj-lt"/>
                          <a:cs typeface="Times New Roman" panose="02020603050405020304" pitchFamily="18" charset="0"/>
                        </a:rPr>
                        <a:t>Last time quotes/tenders invited</a:t>
                      </a:r>
                    </a:p>
                    <a:p>
                      <a:endParaRPr lang="en-GB" sz="1000" b="1" kern="1200">
                        <a:solidFill>
                          <a:srgbClr val="FFFFFF"/>
                        </a:solidFill>
                        <a:effectLst/>
                        <a:latin typeface="+mj-lt"/>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3E4875"/>
                    </a:solidFill>
                  </a:tcPr>
                </a:tc>
                <a:tc>
                  <a:txBody>
                    <a:bodyPr/>
                    <a:lstStyle/>
                    <a:p>
                      <a:pPr algn="ctr"/>
                      <a:r>
                        <a:rPr lang="en-GB" sz="1000" b="1" kern="1200">
                          <a:solidFill>
                            <a:srgbClr val="FFFFFF"/>
                          </a:solidFill>
                          <a:effectLst/>
                          <a:latin typeface="+mj-lt"/>
                          <a:cs typeface="Times New Roman" panose="02020603050405020304" pitchFamily="18" charset="0"/>
                        </a:rPr>
                        <a:t>Comments</a:t>
                      </a:r>
                    </a:p>
                    <a:p>
                      <a:endParaRPr lang="en-GB" sz="1000" b="1" kern="1200">
                        <a:solidFill>
                          <a:srgbClr val="FFFFFF"/>
                        </a:solidFill>
                        <a:effectLst/>
                        <a:latin typeface="+mj-lt"/>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3E4875"/>
                    </a:solidFill>
                  </a:tcPr>
                </a:tc>
                <a:extLst>
                  <a:ext uri="{0D108BD9-81ED-4DB2-BD59-A6C34878D82A}">
                    <a16:rowId xmlns:a16="http://schemas.microsoft.com/office/drawing/2014/main" val="10000"/>
                  </a:ext>
                </a:extLst>
              </a:tr>
              <a:tr h="295386">
                <a:tc>
                  <a:txBody>
                    <a:bodyPr/>
                    <a:lstStyle/>
                    <a:p>
                      <a:r>
                        <a:rPr lang="en-GB" sz="1000" kern="1200">
                          <a:solidFill>
                            <a:schemeClr val="tx1"/>
                          </a:solidFill>
                          <a:effectLst/>
                          <a:latin typeface="+mj-lt"/>
                          <a:ea typeface="Arial" panose="020B0604020202020204" pitchFamily="34" charset="0"/>
                          <a:cs typeface="Times New Roman" panose="02020603050405020304" pitchFamily="18" charset="0"/>
                        </a:rPr>
                        <a:t>School Meals</a:t>
                      </a: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endParaRPr lang="en-GB" sz="1000" kern="1200" noProof="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066877993"/>
                  </a:ext>
                </a:extLst>
              </a:tr>
              <a:tr h="261696">
                <a:tc>
                  <a:txBody>
                    <a:bodyPr/>
                    <a:lstStyle/>
                    <a:p>
                      <a:r>
                        <a:rPr lang="en-GB" sz="1000" kern="1200">
                          <a:solidFill>
                            <a:schemeClr val="tx1"/>
                          </a:solidFill>
                          <a:effectLst/>
                          <a:latin typeface="+mj-lt"/>
                          <a:ea typeface="Arial" panose="020B0604020202020204" pitchFamily="34" charset="0"/>
                          <a:cs typeface="Times New Roman" panose="02020603050405020304" pitchFamily="18" charset="0"/>
                        </a:rPr>
                        <a:t>School Cleaning</a:t>
                      </a: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endParaRPr lang="en-GB" sz="1000" kern="1200" noProof="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230476494"/>
                  </a:ext>
                </a:extLst>
              </a:tr>
              <a:tr h="261696">
                <a:tc>
                  <a:txBody>
                    <a:bodyPr/>
                    <a:lstStyle/>
                    <a:p>
                      <a:r>
                        <a:rPr lang="en-GB" sz="1000" kern="1200">
                          <a:solidFill>
                            <a:schemeClr val="tx1"/>
                          </a:solidFill>
                          <a:effectLst/>
                          <a:latin typeface="+mj-lt"/>
                          <a:ea typeface="Arial" panose="020B0604020202020204" pitchFamily="34" charset="0"/>
                          <a:cs typeface="Times New Roman" panose="02020603050405020304" pitchFamily="18" charset="0"/>
                        </a:rPr>
                        <a:t>IT Equipment</a:t>
                      </a: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endParaRPr lang="en-GB" sz="1000" kern="1200" noProof="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261696">
                <a:tc>
                  <a:txBody>
                    <a:bodyPr/>
                    <a:lstStyle/>
                    <a:p>
                      <a:r>
                        <a:rPr lang="en-GB" sz="1000" kern="1200">
                          <a:solidFill>
                            <a:schemeClr val="tx1"/>
                          </a:solidFill>
                          <a:effectLst/>
                          <a:latin typeface="+mj-lt"/>
                          <a:ea typeface="Arial" panose="020B0604020202020204" pitchFamily="34" charset="0"/>
                          <a:cs typeface="Times New Roman" panose="02020603050405020304" pitchFamily="18" charset="0"/>
                        </a:rPr>
                        <a:t>IT Support</a:t>
                      </a: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261696">
                <a:tc>
                  <a:txBody>
                    <a:bodyPr/>
                    <a:lstStyle/>
                    <a:p>
                      <a:r>
                        <a:rPr lang="en-GB" sz="1000" kern="1200">
                          <a:solidFill>
                            <a:schemeClr val="tx1"/>
                          </a:solidFill>
                          <a:effectLst/>
                          <a:latin typeface="+mj-lt"/>
                          <a:ea typeface="Arial" panose="020B0604020202020204" pitchFamily="34" charset="0"/>
                          <a:cs typeface="Times New Roman" panose="02020603050405020304" pitchFamily="18" charset="0"/>
                        </a:rPr>
                        <a:t>Building Maintenance</a:t>
                      </a: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noProof="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63395977"/>
                  </a:ext>
                </a:extLst>
              </a:tr>
              <a:tr h="261696">
                <a:tc>
                  <a:txBody>
                    <a:bodyPr/>
                    <a:lstStyle/>
                    <a:p>
                      <a:r>
                        <a:rPr lang="en-GB" sz="1000" kern="1200">
                          <a:solidFill>
                            <a:schemeClr val="tx1"/>
                          </a:solidFill>
                          <a:effectLst/>
                          <a:latin typeface="+mj-lt"/>
                          <a:ea typeface="Arial" panose="020B0604020202020204" pitchFamily="34" charset="0"/>
                          <a:cs typeface="Times New Roman" panose="02020603050405020304" pitchFamily="18" charset="0"/>
                        </a:rPr>
                        <a:t>Ground Maintenance</a:t>
                      </a: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892096834"/>
                  </a:ext>
                </a:extLst>
              </a:tr>
              <a:tr h="261696">
                <a:tc>
                  <a:txBody>
                    <a:bodyPr/>
                    <a:lstStyle/>
                    <a:p>
                      <a:r>
                        <a:rPr lang="en-GB" sz="1000" kern="1200">
                          <a:solidFill>
                            <a:schemeClr val="tx1"/>
                          </a:solidFill>
                          <a:effectLst/>
                          <a:latin typeface="+mj-lt"/>
                          <a:ea typeface="Arial" panose="020B0604020202020204" pitchFamily="34" charset="0"/>
                          <a:cs typeface="Times New Roman" panose="02020603050405020304" pitchFamily="18" charset="0"/>
                        </a:rPr>
                        <a:t>Supply Teachers</a:t>
                      </a: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282727407"/>
                  </a:ext>
                </a:extLst>
              </a:tr>
              <a:tr h="261696">
                <a:tc>
                  <a:txBody>
                    <a:bodyPr/>
                    <a:lstStyle/>
                    <a:p>
                      <a:r>
                        <a:rPr lang="en-GB" sz="1000" kern="1200">
                          <a:solidFill>
                            <a:schemeClr val="tx1"/>
                          </a:solidFill>
                          <a:effectLst/>
                          <a:latin typeface="+mj-lt"/>
                          <a:ea typeface="Arial" panose="020B0604020202020204" pitchFamily="34" charset="0"/>
                          <a:cs typeface="Times New Roman" panose="02020603050405020304" pitchFamily="18" charset="0"/>
                        </a:rPr>
                        <a:t>Agency Staff</a:t>
                      </a: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628925092"/>
                  </a:ext>
                </a:extLst>
              </a:tr>
              <a:tr h="261696">
                <a:tc>
                  <a:txBody>
                    <a:bodyPr/>
                    <a:lstStyle/>
                    <a:p>
                      <a:r>
                        <a:rPr lang="en-GB" sz="1000" kern="1200">
                          <a:solidFill>
                            <a:schemeClr val="tx1"/>
                          </a:solidFill>
                          <a:effectLst/>
                          <a:latin typeface="+mj-lt"/>
                          <a:ea typeface="Arial" panose="020B0604020202020204" pitchFamily="34" charset="0"/>
                          <a:cs typeface="Times New Roman" panose="02020603050405020304" pitchFamily="18" charset="0"/>
                        </a:rPr>
                        <a:t>Gas/Electricity Supplies.</a:t>
                      </a: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299475888"/>
                  </a:ext>
                </a:extLst>
              </a:tr>
              <a:tr h="261696">
                <a:tc>
                  <a:txBody>
                    <a:bodyPr/>
                    <a:lstStyle/>
                    <a:p>
                      <a:r>
                        <a:rPr lang="en-GB" sz="1000" kern="1200">
                          <a:solidFill>
                            <a:schemeClr val="tx1"/>
                          </a:solidFill>
                          <a:effectLst/>
                          <a:latin typeface="+mj-lt"/>
                          <a:ea typeface="Arial" panose="020B0604020202020204" pitchFamily="34" charset="0"/>
                          <a:cs typeface="Times New Roman" panose="02020603050405020304" pitchFamily="18" charset="0"/>
                        </a:rPr>
                        <a:t>Bursary/Admin Support</a:t>
                      </a: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11155074"/>
                  </a:ext>
                </a:extLst>
              </a:tr>
              <a:tr h="261696">
                <a:tc>
                  <a:txBody>
                    <a:bodyPr/>
                    <a:lstStyle/>
                    <a:p>
                      <a:endParaRPr lang="en-GB" sz="1000" kern="1200">
                        <a:solidFill>
                          <a:schemeClr val="tx1"/>
                        </a:solidFill>
                        <a:effectLst/>
                        <a:latin typeface="+mj-lt"/>
                        <a:ea typeface="Arial" panose="020B0604020202020204" pitchFamily="34" charset="0"/>
                        <a:cs typeface="Times New Roman" panose="02020603050405020304" pitchFamily="18" charset="0"/>
                      </a:endParaRP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449017453"/>
                  </a:ext>
                </a:extLst>
              </a:tr>
              <a:tr h="261696">
                <a:tc>
                  <a:txBody>
                    <a:bodyPr/>
                    <a:lstStyle/>
                    <a:p>
                      <a:endParaRPr lang="en-GB" sz="1000" kern="1200">
                        <a:solidFill>
                          <a:schemeClr val="tx1"/>
                        </a:solidFill>
                        <a:effectLst/>
                        <a:latin typeface="+mj-lt"/>
                        <a:ea typeface="Arial" panose="020B0604020202020204" pitchFamily="34" charset="0"/>
                        <a:cs typeface="Times New Roman" panose="02020603050405020304" pitchFamily="18" charset="0"/>
                      </a:endParaRP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629187188"/>
                  </a:ext>
                </a:extLst>
              </a:tr>
              <a:tr h="261696">
                <a:tc>
                  <a:txBody>
                    <a:bodyPr/>
                    <a:lstStyle/>
                    <a:p>
                      <a:endParaRPr lang="en-GB" sz="1000" kern="1200">
                        <a:solidFill>
                          <a:schemeClr val="tx1"/>
                        </a:solidFill>
                        <a:effectLst/>
                        <a:latin typeface="+mj-lt"/>
                        <a:ea typeface="Arial" panose="020B0604020202020204" pitchFamily="34" charset="0"/>
                        <a:cs typeface="Times New Roman" panose="02020603050405020304" pitchFamily="18" charset="0"/>
                      </a:endParaRP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653741405"/>
                  </a:ext>
                </a:extLst>
              </a:tr>
              <a:tr h="261696">
                <a:tc>
                  <a:txBody>
                    <a:bodyPr/>
                    <a:lstStyle/>
                    <a:p>
                      <a:endParaRPr lang="en-GB" sz="1000" kern="1200">
                        <a:solidFill>
                          <a:schemeClr val="tx1"/>
                        </a:solidFill>
                        <a:effectLst/>
                        <a:latin typeface="+mj-lt"/>
                        <a:ea typeface="Arial" panose="020B0604020202020204" pitchFamily="34" charset="0"/>
                        <a:cs typeface="Times New Roman" panose="02020603050405020304" pitchFamily="18" charset="0"/>
                      </a:endParaRP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443983031"/>
                  </a:ext>
                </a:extLst>
              </a:tr>
              <a:tr h="261696">
                <a:tc>
                  <a:txBody>
                    <a:bodyPr/>
                    <a:lstStyle/>
                    <a:p>
                      <a:endParaRPr lang="en-GB" sz="1000" kern="1200">
                        <a:solidFill>
                          <a:schemeClr val="tx1"/>
                        </a:solidFill>
                        <a:effectLst/>
                        <a:latin typeface="+mj-lt"/>
                        <a:ea typeface="Arial" panose="020B0604020202020204" pitchFamily="34" charset="0"/>
                        <a:cs typeface="Times New Roman" panose="02020603050405020304" pitchFamily="18" charset="0"/>
                      </a:endParaRP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390628817"/>
                  </a:ext>
                </a:extLst>
              </a:tr>
              <a:tr h="261696">
                <a:tc>
                  <a:txBody>
                    <a:bodyPr/>
                    <a:lstStyle/>
                    <a:p>
                      <a:endParaRPr lang="en-GB" sz="1000" kern="1200">
                        <a:solidFill>
                          <a:schemeClr val="tx1"/>
                        </a:solidFill>
                        <a:effectLst/>
                        <a:latin typeface="+mj-lt"/>
                        <a:ea typeface="Arial" panose="020B0604020202020204" pitchFamily="34" charset="0"/>
                        <a:cs typeface="Times New Roman" panose="02020603050405020304" pitchFamily="18" charset="0"/>
                      </a:endParaRPr>
                    </a:p>
                  </a:txBody>
                  <a:tcPr marL="67990" marR="6799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tc>
                  <a:txBody>
                    <a:bodyPr/>
                    <a:lstStyle/>
                    <a:p>
                      <a:pPr algn="ctr">
                        <a:lnSpc>
                          <a:spcPct val="115000"/>
                        </a:lnSpc>
                        <a:spcBef>
                          <a:spcPts val="600"/>
                        </a:spcBef>
                        <a:spcAft>
                          <a:spcPts val="600"/>
                        </a:spcAft>
                      </a:pPr>
                      <a:endParaRPr lang="en-GB" sz="1000"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46498712"/>
                  </a:ext>
                </a:extLst>
              </a:tr>
            </a:tbl>
          </a:graphicData>
        </a:graphic>
      </p:graphicFrame>
      <p:sp>
        <p:nvSpPr>
          <p:cNvPr id="5" name="Title 16">
            <a:extLst>
              <a:ext uri="{FF2B5EF4-FFF2-40B4-BE49-F238E27FC236}">
                <a16:creationId xmlns:a16="http://schemas.microsoft.com/office/drawing/2014/main" id="{55956AD3-1481-4105-B5D7-C9D87E9266DA}"/>
              </a:ext>
            </a:extLst>
          </p:cNvPr>
          <p:cNvSpPr txBox="1">
            <a:spLocks/>
          </p:cNvSpPr>
          <p:nvPr/>
        </p:nvSpPr>
        <p:spPr>
          <a:xfrm>
            <a:off x="253841" y="256887"/>
            <a:ext cx="9398318" cy="489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cap="all" baseline="0">
                <a:solidFill>
                  <a:schemeClr val="accent3"/>
                </a:solidFill>
                <a:latin typeface="Arial Narrow" panose="020B0606020202030204" pitchFamily="34" charset="0"/>
                <a:ea typeface="+mj-ea"/>
                <a:cs typeface="+mj-cs"/>
              </a:defRPr>
            </a:lvl1pPr>
          </a:lstStyle>
          <a:p>
            <a:r>
              <a:rPr lang="en-GB" sz="1800" cap="none" dirty="0">
                <a:solidFill>
                  <a:srgbClr val="777877"/>
                </a:solidFill>
              </a:rPr>
              <a:t>Contract Schedule </a:t>
            </a:r>
          </a:p>
        </p:txBody>
      </p:sp>
      <p:sp>
        <p:nvSpPr>
          <p:cNvPr id="2" name="Rectangle 1">
            <a:extLst>
              <a:ext uri="{FF2B5EF4-FFF2-40B4-BE49-F238E27FC236}">
                <a16:creationId xmlns:a16="http://schemas.microsoft.com/office/drawing/2014/main" id="{A16EA168-8EC4-0DD6-563E-CC0F614572C9}"/>
              </a:ext>
            </a:extLst>
          </p:cNvPr>
          <p:cNvSpPr/>
          <p:nvPr/>
        </p:nvSpPr>
        <p:spPr>
          <a:xfrm>
            <a:off x="288677" y="623300"/>
            <a:ext cx="8949827" cy="246221"/>
          </a:xfrm>
          <a:prstGeom prst="rect">
            <a:avLst/>
          </a:prstGeom>
        </p:spPr>
        <p:txBody>
          <a:bodyPr wrap="square">
            <a:spAutoFit/>
          </a:bodyPr>
          <a:lstStyle/>
          <a:p>
            <a:r>
              <a:rPr lang="en-GB" sz="1000" dirty="0">
                <a:latin typeface="+mj-lt"/>
                <a:cs typeface="Times New Roman" panose="02020603050405020304" pitchFamily="18" charset="0"/>
              </a:rPr>
              <a:t>Please complete the following:</a:t>
            </a:r>
          </a:p>
        </p:txBody>
      </p:sp>
    </p:spTree>
    <p:extLst>
      <p:ext uri="{BB962C8B-B14F-4D97-AF65-F5344CB8AC3E}">
        <p14:creationId xmlns:p14="http://schemas.microsoft.com/office/powerpoint/2010/main" val="1307466469"/>
      </p:ext>
    </p:extLst>
  </p:cSld>
  <p:clrMapOvr>
    <a:masterClrMapping/>
  </p:clrMapOvr>
</p:sld>
</file>

<file path=ppt/theme/theme1.xml><?xml version="1.0" encoding="utf-8"?>
<a:theme xmlns:a="http://schemas.openxmlformats.org/drawingml/2006/main" name="Office Theme">
  <a:themeElements>
    <a:clrScheme name="Mazars">
      <a:dk1>
        <a:sysClr val="windowText" lastClr="000000"/>
      </a:dk1>
      <a:lt1>
        <a:sysClr val="window" lastClr="FFFFFF"/>
      </a:lt1>
      <a:dk2>
        <a:srgbClr val="003366"/>
      </a:dk2>
      <a:lt2>
        <a:srgbClr val="AA9C8F"/>
      </a:lt2>
      <a:accent1>
        <a:srgbClr val="990000"/>
      </a:accent1>
      <a:accent2>
        <a:srgbClr val="FF9900"/>
      </a:accent2>
      <a:accent3>
        <a:srgbClr val="003366"/>
      </a:accent3>
      <a:accent4>
        <a:srgbClr val="AA9C8F"/>
      </a:accent4>
      <a:accent5>
        <a:srgbClr val="6F508D"/>
      </a:accent5>
      <a:accent6>
        <a:srgbClr val="6681B6"/>
      </a:accent6>
      <a:hlink>
        <a:srgbClr val="DC7463"/>
      </a:hlink>
      <a:folHlink>
        <a:srgbClr val="F3CF45"/>
      </a:folHlink>
    </a:clrScheme>
    <a:fontScheme name="Maza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BKC Internal Audit Checklist of Documents Required - Schools 2023-24" id="{710B2650-CD5D-41B0-AD34-CB7E793B6EA6}" vid="{3B47B575-CF2D-444D-9DB8-A7E583864660}"/>
    </a:ext>
  </a:extLst>
</a:theme>
</file>

<file path=ppt/theme/theme2.xml><?xml version="1.0" encoding="utf-8"?>
<a:theme xmlns:a="http://schemas.openxmlformats.org/drawingml/2006/main" name="Mazars_UK_A4_Landscape">
  <a:themeElements>
    <a:clrScheme name="Mazars Colors 1">
      <a:dk1>
        <a:srgbClr val="777877"/>
      </a:dk1>
      <a:lt1>
        <a:srgbClr val="FFFFFF"/>
      </a:lt1>
      <a:dk2>
        <a:srgbClr val="0070CD"/>
      </a:dk2>
      <a:lt2>
        <a:srgbClr val="F3F4F3"/>
      </a:lt2>
      <a:accent1>
        <a:srgbClr val="0A1E8E"/>
      </a:accent1>
      <a:accent2>
        <a:srgbClr val="9DA480"/>
      </a:accent2>
      <a:accent3>
        <a:srgbClr val="362731"/>
      </a:accent3>
      <a:accent4>
        <a:srgbClr val="428475"/>
      </a:accent4>
      <a:accent5>
        <a:srgbClr val="6F4C63"/>
      </a:accent5>
      <a:accent6>
        <a:srgbClr val="3E48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RBKC Internal Audit Checklist of Documents Required - Schools 2023-24" id="{710B2650-CD5D-41B0-AD34-CB7E793B6EA6}" vid="{0B164E5D-0E54-4454-8624-31C35957F173}"/>
    </a:ext>
  </a:extLst>
</a:theme>
</file>

<file path=ppt/theme/theme3.xml><?xml version="1.0" encoding="utf-8"?>
<a:theme xmlns:a="http://schemas.openxmlformats.org/drawingml/2006/main" name="1_Mazars_UK_A4_Landscape">
  <a:themeElements>
    <a:clrScheme name="Mazars Colors 1">
      <a:dk1>
        <a:srgbClr val="777877"/>
      </a:dk1>
      <a:lt1>
        <a:srgbClr val="FFFFFF"/>
      </a:lt1>
      <a:dk2>
        <a:srgbClr val="0070CD"/>
      </a:dk2>
      <a:lt2>
        <a:srgbClr val="F3F4F3"/>
      </a:lt2>
      <a:accent1>
        <a:srgbClr val="0A1E8E"/>
      </a:accent1>
      <a:accent2>
        <a:srgbClr val="9DA480"/>
      </a:accent2>
      <a:accent3>
        <a:srgbClr val="362731"/>
      </a:accent3>
      <a:accent4>
        <a:srgbClr val="428475"/>
      </a:accent4>
      <a:accent5>
        <a:srgbClr val="6F4C63"/>
      </a:accent5>
      <a:accent6>
        <a:srgbClr val="3E48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RBKC Internal Audit Checklist of Documents Required - Schools 2023-24" id="{710B2650-CD5D-41B0-AD34-CB7E793B6EA6}" vid="{A5BA9D11-CD5B-4600-B7AE-873762E04483}"/>
    </a:ext>
  </a:extLst>
</a:theme>
</file>

<file path=ppt/theme/theme4.xml><?xml version="1.0" encoding="utf-8"?>
<a:theme xmlns:a="http://schemas.openxmlformats.org/drawingml/2006/main" name="2_Mazars_UK_A4_Landscape">
  <a:themeElements>
    <a:clrScheme name="Mazars Colors 1">
      <a:dk1>
        <a:srgbClr val="777877"/>
      </a:dk1>
      <a:lt1>
        <a:srgbClr val="FFFFFF"/>
      </a:lt1>
      <a:dk2>
        <a:srgbClr val="0070CD"/>
      </a:dk2>
      <a:lt2>
        <a:srgbClr val="F3F4F3"/>
      </a:lt2>
      <a:accent1>
        <a:srgbClr val="0A1E8E"/>
      </a:accent1>
      <a:accent2>
        <a:srgbClr val="9DA480"/>
      </a:accent2>
      <a:accent3>
        <a:srgbClr val="362731"/>
      </a:accent3>
      <a:accent4>
        <a:srgbClr val="428475"/>
      </a:accent4>
      <a:accent5>
        <a:srgbClr val="6F4C63"/>
      </a:accent5>
      <a:accent6>
        <a:srgbClr val="3E48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RBKC Internal Audit Checklist of Documents Required - Schools 2023-24" id="{710B2650-CD5D-41B0-AD34-CB7E793B6EA6}" vid="{BF5EA0BB-E715-4B3D-B701-8DCD53A5B27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ulltype xmlns="9a218c87-31d6-4ec1-b3de-d010cbd4b4e9" xsi:nil="true"/>
    <Assignedto xmlns="9a218c87-31d6-4ec1-b3de-d010cbd4b4e9" xsi:nil="true"/>
    <Auditplanneddate xmlns="9a218c87-31d6-4ec1-b3de-d010cbd4b4e9" xsi:nil="true"/>
    <Council xmlns="9a218c87-31d6-4ec1-b3de-d010cbd4b4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375526F73C39438209C4417B9296E5" ma:contentTypeVersion="10" ma:contentTypeDescription="Create a new document." ma:contentTypeScope="" ma:versionID="16deca85937640fb110469d2237fd977">
  <xsd:schema xmlns:xsd="http://www.w3.org/2001/XMLSchema" xmlns:xs="http://www.w3.org/2001/XMLSchema" xmlns:p="http://schemas.microsoft.com/office/2006/metadata/properties" xmlns:ns2="9a218c87-31d6-4ec1-b3de-d010cbd4b4e9" xmlns:ns3="22b86e83-8926-4a80-b127-2f5e7db656d3" targetNamespace="http://schemas.microsoft.com/office/2006/metadata/properties" ma:root="true" ma:fieldsID="82c7f4e59a0ec80ea246d14d9f4c407e" ns2:_="" ns3:_="">
    <xsd:import namespace="9a218c87-31d6-4ec1-b3de-d010cbd4b4e9"/>
    <xsd:import namespace="22b86e83-8926-4a80-b127-2f5e7db656d3"/>
    <xsd:element name="properties">
      <xsd:complexType>
        <xsd:sequence>
          <xsd:element name="documentManagement">
            <xsd:complexType>
              <xsd:all>
                <xsd:element ref="ns2:Council" minOccurs="0"/>
                <xsd:element ref="ns2:MediaServiceMetadata" minOccurs="0"/>
                <xsd:element ref="ns2:MediaServiceFastMetadata" minOccurs="0"/>
                <xsd:element ref="ns3:SharedWithUsers" minOccurs="0"/>
                <xsd:element ref="ns3:SharedWithDetails" minOccurs="0"/>
                <xsd:element ref="ns2:Assignedto" minOccurs="0"/>
                <xsd:element ref="ns2:Auditplanneddate" minOccurs="0"/>
                <xsd:element ref="ns2:Fulltyp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18c87-31d6-4ec1-b3de-d010cbd4b4e9" elementFormDefault="qualified">
    <xsd:import namespace="http://schemas.microsoft.com/office/2006/documentManagement/types"/>
    <xsd:import namespace="http://schemas.microsoft.com/office/infopath/2007/PartnerControls"/>
    <xsd:element name="Council" ma:index="8" nillable="true" ma:displayName="Council" ma:format="Dropdown" ma:internalName="Council">
      <xsd:simpleType>
        <xsd:union memberTypes="dms:Text">
          <xsd:simpleType>
            <xsd:restriction base="dms:Choice">
              <xsd:enumeration value="Kensington &amp; Chelsea"/>
              <xsd:enumeration value="Westminster"/>
              <xsd:enumeration value="Hammersmith &amp; Fulham"/>
            </xsd:restriction>
          </xsd:simpleType>
        </xsd:un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Assignedto" ma:index="13" nillable="true" ma:displayName="Assigned to" ma:format="Dropdown" ma:internalName="Assignedto">
      <xsd:simpleType>
        <xsd:restriction base="dms:Choice">
          <xsd:enumeration value="Sumeya Mohamud"/>
          <xsd:enumeration value="Renée Marston"/>
          <xsd:enumeration value="Cyndy Nkyi-Aheampong"/>
          <xsd:enumeration value="Guy Sharma"/>
          <xsd:enumeration value="Alpesh Patel"/>
          <xsd:enumeration value="Homyar Fanibanda"/>
          <xsd:enumeration value="Nimatu Marah"/>
        </xsd:restriction>
      </xsd:simpleType>
    </xsd:element>
    <xsd:element name="Auditplanneddate" ma:index="14" nillable="true" ma:displayName="Audit Start" ma:format="DateOnly" ma:internalName="Auditplanneddate">
      <xsd:simpleType>
        <xsd:restriction base="dms:DateTime"/>
      </xsd:simpleType>
    </xsd:element>
    <xsd:element name="Fulltype" ma:index="15" nillable="true" ma:displayName="Review type" ma:format="Dropdown" ma:internalName="Fulltype">
      <xsd:simpleType>
        <xsd:restriction base="dms:Choice">
          <xsd:enumeration value="Full review"/>
          <xsd:enumeration value="Partial review"/>
          <xsd:enumeration value="Choice 3"/>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b86e83-8926-4a80-b127-2f5e7db656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FF5867-29BA-4A4F-9805-D732304DCCB3}">
  <ds:schemaRefs>
    <ds:schemaRef ds:uri="22b86e83-8926-4a80-b127-2f5e7db656d3"/>
    <ds:schemaRef ds:uri="9a218c87-31d6-4ec1-b3de-d010cbd4b4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7EF6648-2EC9-43FD-9C76-59CDCE086BAB}">
  <ds:schemaRefs>
    <ds:schemaRef ds:uri="http://schemas.microsoft.com/sharepoint/v3/contenttype/forms"/>
  </ds:schemaRefs>
</ds:datastoreItem>
</file>

<file path=customXml/itemProps3.xml><?xml version="1.0" encoding="utf-8"?>
<ds:datastoreItem xmlns:ds="http://schemas.openxmlformats.org/officeDocument/2006/customXml" ds:itemID="{237198AB-7E0E-47F2-A8CB-4E5FF84FB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18c87-31d6-4ec1-b3de-d010cbd4b4e9"/>
    <ds:schemaRef ds:uri="22b86e83-8926-4a80-b127-2f5e7db65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RBKC Internal Audit Checklist of Documents Required - Schools 2023-24</Template>
  <TotalTime>82</TotalTime>
  <Words>949</Words>
  <Application>Microsoft Office PowerPoint</Application>
  <PresentationFormat>A4 Paper (210x297 mm)</PresentationFormat>
  <Paragraphs>253</Paragraphs>
  <Slides>8</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8</vt:i4>
      </vt:variant>
    </vt:vector>
  </HeadingPairs>
  <TitlesOfParts>
    <vt:vector size="16" baseType="lpstr">
      <vt:lpstr>Arial</vt:lpstr>
      <vt:lpstr>Arial Narrow</vt:lpstr>
      <vt:lpstr>Calibri</vt:lpstr>
      <vt:lpstr>Wingdings</vt:lpstr>
      <vt:lpstr>Office Theme</vt:lpstr>
      <vt:lpstr>Mazars_UK_A4_Landscape</vt:lpstr>
      <vt:lpstr>1_Mazars_UK_A4_Landscape</vt:lpstr>
      <vt:lpstr>2_Mazars_UK_A4_Landscape</vt:lpstr>
      <vt:lpstr>London Borough of Hammersmith and Fulham/ Royal Borough of Kensington and Chelsea/ Westminster City Council    Internal Audit  Checklist of Documents Required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 Borough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Borough of Hammersmith and Fulham/ Royal Borough of Kensington and Chelsea/ Westminster City Council    Internal Audit  Checklist of Documents Required</dc:title>
  <dc:creator>Mohamud, Sumeya: RBKC</dc:creator>
  <cp:lastModifiedBy>Mohamud, Sumeya: RBKC</cp:lastModifiedBy>
  <cp:revision>13</cp:revision>
  <dcterms:created xsi:type="dcterms:W3CDTF">2023-03-20T16:57:02Z</dcterms:created>
  <dcterms:modified xsi:type="dcterms:W3CDTF">2025-03-12T10:37:54Z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0x010100F2375526F73C39438209C4417B9296E5</vt:lpwstr>
  </property>
</Properties>
</file>