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4"/>
    <p:sldMasterId id="2147483720" r:id="rId5"/>
    <p:sldMasterId id="2147483756" r:id="rId6"/>
  </p:sldMasterIdLst>
  <p:notesMasterIdLst>
    <p:notesMasterId r:id="rId16"/>
  </p:notesMasterIdLst>
  <p:handoutMasterIdLst>
    <p:handoutMasterId r:id="rId17"/>
  </p:handoutMasterIdLst>
  <p:sldIdLst>
    <p:sldId id="404" r:id="rId7"/>
    <p:sldId id="414" r:id="rId8"/>
    <p:sldId id="415" r:id="rId9"/>
    <p:sldId id="416" r:id="rId10"/>
    <p:sldId id="417" r:id="rId11"/>
    <p:sldId id="418" r:id="rId12"/>
    <p:sldId id="419" r:id="rId13"/>
    <p:sldId id="421" r:id="rId14"/>
    <p:sldId id="420" r:id="rId15"/>
  </p:sldIdLst>
  <p:sldSz cx="9906000" cy="6858000" type="A4"/>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30" userDrawn="1">
          <p15:clr>
            <a:srgbClr val="A4A3A4"/>
          </p15:clr>
        </p15:guide>
        <p15:guide id="2" pos="172" userDrawn="1">
          <p15:clr>
            <a:srgbClr val="A4A3A4"/>
          </p15:clr>
        </p15:guide>
        <p15:guide id="3" pos="2893" userDrawn="1">
          <p15:clr>
            <a:srgbClr val="A4A3A4"/>
          </p15:clr>
        </p15:guide>
        <p15:guide id="4" pos="3347" userDrawn="1">
          <p15:clr>
            <a:srgbClr val="A4A3A4"/>
          </p15:clr>
        </p15:guide>
        <p15:guide id="5" pos="4005" userDrawn="1">
          <p15:clr>
            <a:srgbClr val="A4A3A4"/>
          </p15:clr>
        </p15:guide>
        <p15:guide id="6" pos="5932" userDrawn="1">
          <p15:clr>
            <a:srgbClr val="A4A3A4"/>
          </p15:clr>
        </p15:guide>
        <p15:guide id="7" pos="897" userDrawn="1">
          <p15:clr>
            <a:srgbClr val="A4A3A4"/>
          </p15:clr>
        </p15:guide>
        <p15:guide id="8" pos="829" userDrawn="1">
          <p15:clr>
            <a:srgbClr val="A4A3A4"/>
          </p15:clr>
        </p15:guide>
        <p15:guide id="9" pos="4073" userDrawn="1">
          <p15:clr>
            <a:srgbClr val="A4A3A4"/>
          </p15:clr>
        </p15:guide>
        <p15:guide id="10" pos="3664" userDrawn="1">
          <p15:clr>
            <a:srgbClr val="A4A3A4"/>
          </p15:clr>
        </p15:guide>
        <p15:guide id="11" pos="489" userDrawn="1">
          <p15:clr>
            <a:srgbClr val="A4A3A4"/>
          </p15:clr>
        </p15:guide>
        <p15:guide id="12" orient="horz" pos="259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att Dalton" initials="MD" lastIdx="71" clrIdx="6">
    <p:extLst>
      <p:ext uri="{19B8F6BF-5375-455C-9EA6-DF929625EA0E}">
        <p15:presenceInfo xmlns:p15="http://schemas.microsoft.com/office/powerpoint/2012/main" userId="S::Matt.Dalton@mazars.co.uk::ff6c9c31-a3d0-4b04-ade6-216c0c5099e5" providerId="AD"/>
      </p:ext>
    </p:extLst>
  </p:cmAuthor>
  <p:cmAuthor id="1" name="Taegan Hale" initials="TH" lastIdx="3" clrIdx="0"/>
  <p:cmAuthor id="8" name="Kriti Mahajan" initials="KM" lastIdx="191" clrIdx="7">
    <p:extLst>
      <p:ext uri="{19B8F6BF-5375-455C-9EA6-DF929625EA0E}">
        <p15:presenceInfo xmlns:p15="http://schemas.microsoft.com/office/powerpoint/2012/main" userId="S::Kriti.Mahajan@mazars.co.uk::7357dfd2-1327-4b93-a353-23216809aab3" providerId="AD"/>
      </p:ext>
    </p:extLst>
  </p:cmAuthor>
  <p:cmAuthor id="2" name="Lee Newman" initials="LN" lastIdx="52" clrIdx="1">
    <p:extLst>
      <p:ext uri="{19B8F6BF-5375-455C-9EA6-DF929625EA0E}">
        <p15:presenceInfo xmlns:p15="http://schemas.microsoft.com/office/powerpoint/2012/main" userId="S-1-5-21-1085031214-1960408961-725345543-101334" providerId="AD"/>
      </p:ext>
    </p:extLst>
  </p:cmAuthor>
  <p:cmAuthor id="9" name="Lee Newman" initials="LN [2]" lastIdx="37" clrIdx="8">
    <p:extLst>
      <p:ext uri="{19B8F6BF-5375-455C-9EA6-DF929625EA0E}">
        <p15:presenceInfo xmlns:p15="http://schemas.microsoft.com/office/powerpoint/2012/main" userId="S::Lee.Newman@mazars.co.uk::8d92d4d0-7d51-48d4-86ff-a2b143dc5962" providerId="AD"/>
      </p:ext>
    </p:extLst>
  </p:cmAuthor>
  <p:cmAuthor id="3" name="Jessica Chen" initials="JC" lastIdx="1" clrIdx="2">
    <p:extLst>
      <p:ext uri="{19B8F6BF-5375-455C-9EA6-DF929625EA0E}">
        <p15:presenceInfo xmlns:p15="http://schemas.microsoft.com/office/powerpoint/2012/main" userId="S-1-5-21-1085031214-1960408961-725345543-150350" providerId="AD"/>
      </p:ext>
    </p:extLst>
  </p:cmAuthor>
  <p:cmAuthor id="10" name="Graham, James: RBKC" initials="GJR" lastIdx="29" clrIdx="9">
    <p:extLst>
      <p:ext uri="{19B8F6BF-5375-455C-9EA6-DF929625EA0E}">
        <p15:presenceInfo xmlns:p15="http://schemas.microsoft.com/office/powerpoint/2012/main" userId="S::James.Graham@rbkc.gov.uk::f2696a51-68be-490c-8c80-7d2703e6fb95" providerId="AD"/>
      </p:ext>
    </p:extLst>
  </p:cmAuthor>
  <p:cmAuthor id="4" name="Sana Bukhari" initials="SB" lastIdx="9" clrIdx="3">
    <p:extLst>
      <p:ext uri="{19B8F6BF-5375-455C-9EA6-DF929625EA0E}">
        <p15:presenceInfo xmlns:p15="http://schemas.microsoft.com/office/powerpoint/2012/main" userId="S-1-5-21-1085031214-1960408961-725345543-95898" providerId="AD"/>
      </p:ext>
    </p:extLst>
  </p:cmAuthor>
  <p:cmAuthor id="5" name="Vikesh Shah" initials="VS" lastIdx="17" clrIdx="4">
    <p:extLst>
      <p:ext uri="{19B8F6BF-5375-455C-9EA6-DF929625EA0E}">
        <p15:presenceInfo xmlns:p15="http://schemas.microsoft.com/office/powerpoint/2012/main" userId="S-1-5-21-1085031214-1960408961-725345543-173658" providerId="AD"/>
      </p:ext>
    </p:extLst>
  </p:cmAuthor>
  <p:cmAuthor id="6" name="Rhys Griffiths" initials="RG" lastIdx="13" clrIdx="5">
    <p:extLst>
      <p:ext uri="{19B8F6BF-5375-455C-9EA6-DF929625EA0E}">
        <p15:presenceInfo xmlns:p15="http://schemas.microsoft.com/office/powerpoint/2012/main" userId="S::Rhys.Griffiths@mazars.co.uk::4ed57dc0-9be1-4f27-8bd3-57e9d4d765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3754"/>
    <a:srgbClr val="3E4875"/>
    <a:srgbClr val="F2F2F2"/>
    <a:srgbClr val="007EB2"/>
    <a:srgbClr val="777877"/>
    <a:srgbClr val="328ED6"/>
    <a:srgbClr val="0070CD"/>
    <a:srgbClr val="038EA4"/>
    <a:srgbClr val="94A1B4"/>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49" autoAdjust="0"/>
    <p:restoredTop sz="96196" autoAdjust="0"/>
  </p:normalViewPr>
  <p:slideViewPr>
    <p:cSldViewPr snapToGrid="0" showGuides="1">
      <p:cViewPr varScale="1">
        <p:scale>
          <a:sx n="60" d="100"/>
          <a:sy n="60" d="100"/>
        </p:scale>
        <p:origin x="568" y="268"/>
      </p:cViewPr>
      <p:guideLst>
        <p:guide orient="horz" pos="1230"/>
        <p:guide pos="172"/>
        <p:guide pos="2893"/>
        <p:guide pos="3347"/>
        <p:guide pos="4005"/>
        <p:guide pos="5932"/>
        <p:guide pos="897"/>
        <p:guide pos="829"/>
        <p:guide pos="4073"/>
        <p:guide pos="3664"/>
        <p:guide pos="489"/>
        <p:guide orient="horz" pos="2591"/>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85" d="100"/>
          <a:sy n="85" d="100"/>
        </p:scale>
        <p:origin x="380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ckie, Moira: RBKC" userId="ee78fbb6-4d26-4db1-8827-608076b9f4ef" providerId="ADAL" clId="{8ED84D39-AE8A-4A44-A2E7-81E8C3AC7926}"/>
    <pc:docChg chg="custSel modSld">
      <pc:chgData name="Mackie, Moira: RBKC" userId="ee78fbb6-4d26-4db1-8827-608076b9f4ef" providerId="ADAL" clId="{8ED84D39-AE8A-4A44-A2E7-81E8C3AC7926}" dt="2025-03-03T09:31:15.788" v="334" actId="6549"/>
      <pc:docMkLst>
        <pc:docMk/>
      </pc:docMkLst>
      <pc:sldChg chg="modSp mod">
        <pc:chgData name="Mackie, Moira: RBKC" userId="ee78fbb6-4d26-4db1-8827-608076b9f4ef" providerId="ADAL" clId="{8ED84D39-AE8A-4A44-A2E7-81E8C3AC7926}" dt="2025-03-03T09:00:29.711" v="118" actId="20577"/>
        <pc:sldMkLst>
          <pc:docMk/>
          <pc:sldMk cId="4281376484" sldId="414"/>
        </pc:sldMkLst>
        <pc:spChg chg="mod">
          <ac:chgData name="Mackie, Moira: RBKC" userId="ee78fbb6-4d26-4db1-8827-608076b9f4ef" providerId="ADAL" clId="{8ED84D39-AE8A-4A44-A2E7-81E8C3AC7926}" dt="2025-03-03T09:00:29.711" v="118" actId="20577"/>
          <ac:spMkLst>
            <pc:docMk/>
            <pc:sldMk cId="4281376484" sldId="414"/>
            <ac:spMk id="4" creationId="{80BEF1AC-7E30-AD34-4BE7-46DE1013BC84}"/>
          </ac:spMkLst>
        </pc:spChg>
      </pc:sldChg>
      <pc:sldChg chg="modSp mod">
        <pc:chgData name="Mackie, Moira: RBKC" userId="ee78fbb6-4d26-4db1-8827-608076b9f4ef" providerId="ADAL" clId="{8ED84D39-AE8A-4A44-A2E7-81E8C3AC7926}" dt="2025-03-03T08:37:38.462" v="30" actId="20577"/>
        <pc:sldMkLst>
          <pc:docMk/>
          <pc:sldMk cId="407575490" sldId="415"/>
        </pc:sldMkLst>
        <pc:spChg chg="mod">
          <ac:chgData name="Mackie, Moira: RBKC" userId="ee78fbb6-4d26-4db1-8827-608076b9f4ef" providerId="ADAL" clId="{8ED84D39-AE8A-4A44-A2E7-81E8C3AC7926}" dt="2025-03-03T08:37:38.462" v="30" actId="20577"/>
          <ac:spMkLst>
            <pc:docMk/>
            <pc:sldMk cId="407575490" sldId="415"/>
            <ac:spMk id="4" creationId="{80BEF1AC-7E30-AD34-4BE7-46DE1013BC84}"/>
          </ac:spMkLst>
        </pc:spChg>
      </pc:sldChg>
      <pc:sldChg chg="modSp mod">
        <pc:chgData name="Mackie, Moira: RBKC" userId="ee78fbb6-4d26-4db1-8827-608076b9f4ef" providerId="ADAL" clId="{8ED84D39-AE8A-4A44-A2E7-81E8C3AC7926}" dt="2025-03-03T08:38:00.527" v="34" actId="20577"/>
        <pc:sldMkLst>
          <pc:docMk/>
          <pc:sldMk cId="2141838986" sldId="416"/>
        </pc:sldMkLst>
        <pc:spChg chg="mod">
          <ac:chgData name="Mackie, Moira: RBKC" userId="ee78fbb6-4d26-4db1-8827-608076b9f4ef" providerId="ADAL" clId="{8ED84D39-AE8A-4A44-A2E7-81E8C3AC7926}" dt="2025-03-03T08:38:00.527" v="34" actId="20577"/>
          <ac:spMkLst>
            <pc:docMk/>
            <pc:sldMk cId="2141838986" sldId="416"/>
            <ac:spMk id="4" creationId="{80BEF1AC-7E30-AD34-4BE7-46DE1013BC84}"/>
          </ac:spMkLst>
        </pc:spChg>
      </pc:sldChg>
      <pc:sldChg chg="modSp mod">
        <pc:chgData name="Mackie, Moira: RBKC" userId="ee78fbb6-4d26-4db1-8827-608076b9f4ef" providerId="ADAL" clId="{8ED84D39-AE8A-4A44-A2E7-81E8C3AC7926}" dt="2025-03-03T09:29:36.628" v="130" actId="313"/>
        <pc:sldMkLst>
          <pc:docMk/>
          <pc:sldMk cId="3372429896" sldId="417"/>
        </pc:sldMkLst>
        <pc:spChg chg="mod">
          <ac:chgData name="Mackie, Moira: RBKC" userId="ee78fbb6-4d26-4db1-8827-608076b9f4ef" providerId="ADAL" clId="{8ED84D39-AE8A-4A44-A2E7-81E8C3AC7926}" dt="2025-03-03T09:29:36.628" v="130" actId="313"/>
          <ac:spMkLst>
            <pc:docMk/>
            <pc:sldMk cId="3372429896" sldId="417"/>
            <ac:spMk id="4" creationId="{80BEF1AC-7E30-AD34-4BE7-46DE1013BC84}"/>
          </ac:spMkLst>
        </pc:spChg>
      </pc:sldChg>
      <pc:sldChg chg="modSp mod">
        <pc:chgData name="Mackie, Moira: RBKC" userId="ee78fbb6-4d26-4db1-8827-608076b9f4ef" providerId="ADAL" clId="{8ED84D39-AE8A-4A44-A2E7-81E8C3AC7926}" dt="2025-03-03T09:31:15.788" v="334" actId="6549"/>
        <pc:sldMkLst>
          <pc:docMk/>
          <pc:sldMk cId="2235278156" sldId="418"/>
        </pc:sldMkLst>
        <pc:spChg chg="mod">
          <ac:chgData name="Mackie, Moira: RBKC" userId="ee78fbb6-4d26-4db1-8827-608076b9f4ef" providerId="ADAL" clId="{8ED84D39-AE8A-4A44-A2E7-81E8C3AC7926}" dt="2025-03-03T09:31:15.788" v="334" actId="6549"/>
          <ac:spMkLst>
            <pc:docMk/>
            <pc:sldMk cId="2235278156" sldId="418"/>
            <ac:spMk id="4" creationId="{80BEF1AC-7E30-AD34-4BE7-46DE1013BC84}"/>
          </ac:spMkLst>
        </pc:spChg>
      </pc:sldChg>
      <pc:sldChg chg="modSp mod">
        <pc:chgData name="Mackie, Moira: RBKC" userId="ee78fbb6-4d26-4db1-8827-608076b9f4ef" providerId="ADAL" clId="{8ED84D39-AE8A-4A44-A2E7-81E8C3AC7926}" dt="2025-03-03T09:22:50.165" v="127" actId="20577"/>
        <pc:sldMkLst>
          <pc:docMk/>
          <pc:sldMk cId="804961793" sldId="419"/>
        </pc:sldMkLst>
        <pc:spChg chg="mod">
          <ac:chgData name="Mackie, Moira: RBKC" userId="ee78fbb6-4d26-4db1-8827-608076b9f4ef" providerId="ADAL" clId="{8ED84D39-AE8A-4A44-A2E7-81E8C3AC7926}" dt="2025-03-03T09:22:50.165" v="127" actId="20577"/>
          <ac:spMkLst>
            <pc:docMk/>
            <pc:sldMk cId="804961793" sldId="419"/>
            <ac:spMk id="4" creationId="{80BEF1AC-7E30-AD34-4BE7-46DE1013BC84}"/>
          </ac:spMkLst>
        </pc:spChg>
      </pc:sldChg>
      <pc:sldChg chg="modSp mod">
        <pc:chgData name="Mackie, Moira: RBKC" userId="ee78fbb6-4d26-4db1-8827-608076b9f4ef" providerId="ADAL" clId="{8ED84D39-AE8A-4A44-A2E7-81E8C3AC7926}" dt="2025-03-03T09:23:03.332" v="129" actId="20577"/>
        <pc:sldMkLst>
          <pc:docMk/>
          <pc:sldMk cId="2452217667" sldId="420"/>
        </pc:sldMkLst>
        <pc:spChg chg="mod">
          <ac:chgData name="Mackie, Moira: RBKC" userId="ee78fbb6-4d26-4db1-8827-608076b9f4ef" providerId="ADAL" clId="{8ED84D39-AE8A-4A44-A2E7-81E8C3AC7926}" dt="2025-03-03T09:23:03.332" v="129" actId="20577"/>
          <ac:spMkLst>
            <pc:docMk/>
            <pc:sldMk cId="2452217667" sldId="420"/>
            <ac:spMk id="4" creationId="{80BEF1AC-7E30-AD34-4BE7-46DE1013BC8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1DC114-2852-48E3-90F7-71C92D5C7ECF}"/>
              </a:ext>
            </a:extLst>
          </p:cNvPr>
          <p:cNvSpPr>
            <a:spLocks noGrp="1"/>
          </p:cNvSpPr>
          <p:nvPr>
            <p:ph type="hdr" sz="quarter"/>
          </p:nvPr>
        </p:nvSpPr>
        <p:spPr>
          <a:xfrm>
            <a:off x="0" y="0"/>
            <a:ext cx="2914015" cy="490409"/>
          </a:xfrm>
          <a:prstGeom prst="rect">
            <a:avLst/>
          </a:prstGeom>
        </p:spPr>
        <p:txBody>
          <a:bodyPr vert="horz" lIns="91861" tIns="45930" rIns="91861" bIns="45930" rtlCol="0"/>
          <a:lstStyle>
            <a:lvl1pPr algn="l">
              <a:defRPr sz="1200"/>
            </a:lvl1pPr>
          </a:lstStyle>
          <a:p>
            <a:endParaRPr lang="en-GB" dirty="0"/>
          </a:p>
        </p:txBody>
      </p:sp>
      <p:sp>
        <p:nvSpPr>
          <p:cNvPr id="3" name="Date Placeholder 2">
            <a:extLst>
              <a:ext uri="{FF2B5EF4-FFF2-40B4-BE49-F238E27FC236}">
                <a16:creationId xmlns:a16="http://schemas.microsoft.com/office/drawing/2014/main" id="{20768F41-21CB-481D-9A04-CC552217A412}"/>
              </a:ext>
            </a:extLst>
          </p:cNvPr>
          <p:cNvSpPr>
            <a:spLocks noGrp="1"/>
          </p:cNvSpPr>
          <p:nvPr>
            <p:ph type="dt" sz="quarter" idx="1"/>
          </p:nvPr>
        </p:nvSpPr>
        <p:spPr>
          <a:xfrm>
            <a:off x="3809079" y="0"/>
            <a:ext cx="2914015" cy="490409"/>
          </a:xfrm>
          <a:prstGeom prst="rect">
            <a:avLst/>
          </a:prstGeom>
        </p:spPr>
        <p:txBody>
          <a:bodyPr vert="horz" lIns="91861" tIns="45930" rIns="91861" bIns="45930" rtlCol="0"/>
          <a:lstStyle>
            <a:lvl1pPr algn="r">
              <a:defRPr sz="1200"/>
            </a:lvl1pPr>
          </a:lstStyle>
          <a:p>
            <a:fld id="{8022AB4A-75E4-44B0-8398-875C73EA400A}" type="datetimeFigureOut">
              <a:rPr lang="en-GB" smtClean="0"/>
              <a:t>03/03/2025</a:t>
            </a:fld>
            <a:endParaRPr lang="en-GB" dirty="0"/>
          </a:p>
        </p:txBody>
      </p:sp>
      <p:sp>
        <p:nvSpPr>
          <p:cNvPr id="4" name="Footer Placeholder 3">
            <a:extLst>
              <a:ext uri="{FF2B5EF4-FFF2-40B4-BE49-F238E27FC236}">
                <a16:creationId xmlns:a16="http://schemas.microsoft.com/office/drawing/2014/main" id="{66224B8F-8B94-4C79-9822-A51FD338E63C}"/>
              </a:ext>
            </a:extLst>
          </p:cNvPr>
          <p:cNvSpPr>
            <a:spLocks noGrp="1"/>
          </p:cNvSpPr>
          <p:nvPr>
            <p:ph type="ftr" sz="quarter" idx="2"/>
          </p:nvPr>
        </p:nvSpPr>
        <p:spPr>
          <a:xfrm>
            <a:off x="0" y="9283831"/>
            <a:ext cx="2914015" cy="490408"/>
          </a:xfrm>
          <a:prstGeom prst="rect">
            <a:avLst/>
          </a:prstGeom>
        </p:spPr>
        <p:txBody>
          <a:bodyPr vert="horz" lIns="91861" tIns="45930" rIns="91861" bIns="4593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C1822C03-F68D-4604-8D0C-9316D4042957}"/>
              </a:ext>
            </a:extLst>
          </p:cNvPr>
          <p:cNvSpPr>
            <a:spLocks noGrp="1"/>
          </p:cNvSpPr>
          <p:nvPr>
            <p:ph type="sldNum" sz="quarter" idx="3"/>
          </p:nvPr>
        </p:nvSpPr>
        <p:spPr>
          <a:xfrm>
            <a:off x="3809079" y="9283831"/>
            <a:ext cx="2914015" cy="490408"/>
          </a:xfrm>
          <a:prstGeom prst="rect">
            <a:avLst/>
          </a:prstGeom>
        </p:spPr>
        <p:txBody>
          <a:bodyPr vert="horz" lIns="91861" tIns="45930" rIns="91861" bIns="45930" rtlCol="0" anchor="b"/>
          <a:lstStyle>
            <a:lvl1pPr algn="r">
              <a:defRPr sz="1200"/>
            </a:lvl1pPr>
          </a:lstStyle>
          <a:p>
            <a:fld id="{2099EC99-70A0-4893-8059-691B55BA935C}" type="slidenum">
              <a:rPr lang="en-GB" smtClean="0"/>
              <a:t>‹#›</a:t>
            </a:fld>
            <a:endParaRPr lang="en-GB" dirty="0"/>
          </a:p>
        </p:txBody>
      </p:sp>
    </p:spTree>
    <p:extLst>
      <p:ext uri="{BB962C8B-B14F-4D97-AF65-F5344CB8AC3E}">
        <p14:creationId xmlns:p14="http://schemas.microsoft.com/office/powerpoint/2010/main" val="659076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015" cy="490409"/>
          </a:xfrm>
          <a:prstGeom prst="rect">
            <a:avLst/>
          </a:prstGeom>
        </p:spPr>
        <p:txBody>
          <a:bodyPr vert="horz" lIns="91861" tIns="45930" rIns="91861" bIns="45930" rtlCol="0"/>
          <a:lstStyle>
            <a:lvl1pPr algn="l">
              <a:defRPr sz="1200"/>
            </a:lvl1pPr>
          </a:lstStyle>
          <a:p>
            <a:endParaRPr lang="en-GB" dirty="0"/>
          </a:p>
        </p:txBody>
      </p:sp>
      <p:sp>
        <p:nvSpPr>
          <p:cNvPr id="3" name="Date Placeholder 2"/>
          <p:cNvSpPr>
            <a:spLocks noGrp="1"/>
          </p:cNvSpPr>
          <p:nvPr>
            <p:ph type="dt" idx="1"/>
          </p:nvPr>
        </p:nvSpPr>
        <p:spPr>
          <a:xfrm>
            <a:off x="3809079" y="0"/>
            <a:ext cx="2914015" cy="490409"/>
          </a:xfrm>
          <a:prstGeom prst="rect">
            <a:avLst/>
          </a:prstGeom>
        </p:spPr>
        <p:txBody>
          <a:bodyPr vert="horz" lIns="91861" tIns="45930" rIns="91861" bIns="45930" rtlCol="0"/>
          <a:lstStyle>
            <a:lvl1pPr algn="r">
              <a:defRPr sz="1200"/>
            </a:lvl1pPr>
          </a:lstStyle>
          <a:p>
            <a:fld id="{8A3D35B0-4EB6-4AF9-80E8-792DBBFA87D4}" type="datetimeFigureOut">
              <a:rPr lang="en-GB" smtClean="0"/>
              <a:t>03/03/2025</a:t>
            </a:fld>
            <a:endParaRPr lang="en-GB" dirty="0"/>
          </a:p>
        </p:txBody>
      </p:sp>
      <p:sp>
        <p:nvSpPr>
          <p:cNvPr id="4" name="Slide Image Placeholder 3"/>
          <p:cNvSpPr>
            <a:spLocks noGrp="1" noRot="1" noChangeAspect="1"/>
          </p:cNvSpPr>
          <p:nvPr>
            <p:ph type="sldImg" idx="2"/>
          </p:nvPr>
        </p:nvSpPr>
        <p:spPr>
          <a:xfrm>
            <a:off x="979488" y="1222375"/>
            <a:ext cx="4765675" cy="3298825"/>
          </a:xfrm>
          <a:prstGeom prst="rect">
            <a:avLst/>
          </a:prstGeom>
          <a:noFill/>
          <a:ln w="12700">
            <a:solidFill>
              <a:prstClr val="black"/>
            </a:solidFill>
          </a:ln>
        </p:spPr>
        <p:txBody>
          <a:bodyPr vert="horz" lIns="91861" tIns="45930" rIns="91861" bIns="45930" rtlCol="0" anchor="ctr"/>
          <a:lstStyle/>
          <a:p>
            <a:endParaRPr lang="en-GB" dirty="0"/>
          </a:p>
        </p:txBody>
      </p:sp>
      <p:sp>
        <p:nvSpPr>
          <p:cNvPr id="5" name="Notes Placeholder 4"/>
          <p:cNvSpPr>
            <a:spLocks noGrp="1"/>
          </p:cNvSpPr>
          <p:nvPr>
            <p:ph type="body" sz="quarter" idx="3"/>
          </p:nvPr>
        </p:nvSpPr>
        <p:spPr>
          <a:xfrm>
            <a:off x="672465" y="4703852"/>
            <a:ext cx="5379720" cy="3848606"/>
          </a:xfrm>
          <a:prstGeom prst="rect">
            <a:avLst/>
          </a:prstGeom>
        </p:spPr>
        <p:txBody>
          <a:bodyPr vert="horz" lIns="91861" tIns="45930" rIns="91861" bIns="4593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83831"/>
            <a:ext cx="2914015" cy="490408"/>
          </a:xfrm>
          <a:prstGeom prst="rect">
            <a:avLst/>
          </a:prstGeom>
        </p:spPr>
        <p:txBody>
          <a:bodyPr vert="horz" lIns="91861" tIns="45930" rIns="91861" bIns="4593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09079" y="9283831"/>
            <a:ext cx="2914015" cy="490408"/>
          </a:xfrm>
          <a:prstGeom prst="rect">
            <a:avLst/>
          </a:prstGeom>
        </p:spPr>
        <p:txBody>
          <a:bodyPr vert="horz" lIns="91861" tIns="45930" rIns="91861" bIns="45930" rtlCol="0" anchor="b"/>
          <a:lstStyle>
            <a:lvl1pPr algn="r">
              <a:defRPr sz="1200"/>
            </a:lvl1pPr>
          </a:lstStyle>
          <a:p>
            <a:fld id="{B3D114D2-842B-4CDF-B49B-C6C5A35452F3}" type="slidenum">
              <a:rPr lang="en-GB" smtClean="0"/>
              <a:t>‹#›</a:t>
            </a:fld>
            <a:endParaRPr lang="en-GB" dirty="0"/>
          </a:p>
        </p:txBody>
      </p:sp>
    </p:spTree>
    <p:extLst>
      <p:ext uri="{BB962C8B-B14F-4D97-AF65-F5344CB8AC3E}">
        <p14:creationId xmlns:p14="http://schemas.microsoft.com/office/powerpoint/2010/main" val="4150948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2.xml"/><Relationship Id="rId5" Type="http://schemas.openxmlformats.org/officeDocument/2006/relationships/image" Target="../media/image3.png"/><Relationship Id="rId4" Type="http://schemas.openxmlformats.org/officeDocument/2006/relationships/image" Target="../media/image12.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3.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3.xml"/><Relationship Id="rId5" Type="http://schemas.openxmlformats.org/officeDocument/2006/relationships/image" Target="../media/image3.png"/><Relationship Id="rId4" Type="http://schemas.openxmlformats.org/officeDocument/2006/relationships/image" Target="../media/image1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E1BA6-7A56-40F2-BB6A-D2797D5F7E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5C700E-543D-495B-9585-4CD4E7CEDEA7}"/>
              </a:ext>
            </a:extLst>
          </p:cNvPr>
          <p:cNvSpPr>
            <a:spLocks noGrp="1"/>
          </p:cNvSpPr>
          <p:nvPr>
            <p:ph type="dt" sz="half" idx="10"/>
          </p:nvPr>
        </p:nvSpPr>
        <p:spPr/>
        <p:txBody>
          <a:bodyPr/>
          <a:lstStyle/>
          <a:p>
            <a:r>
              <a:rPr lang="en-US" dirty="0"/>
              <a:t>Thursday, 22 June 2017</a:t>
            </a:r>
          </a:p>
        </p:txBody>
      </p:sp>
      <p:sp>
        <p:nvSpPr>
          <p:cNvPr id="6" name="Text Placeholder 6">
            <a:extLst>
              <a:ext uri="{FF2B5EF4-FFF2-40B4-BE49-F238E27FC236}">
                <a16:creationId xmlns:a16="http://schemas.microsoft.com/office/drawing/2014/main" id="{47BF6825-ED8E-4662-9803-2EB48BDC181D}"/>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4" name="Text Placeholder 13">
            <a:extLst>
              <a:ext uri="{FF2B5EF4-FFF2-40B4-BE49-F238E27FC236}">
                <a16:creationId xmlns:a16="http://schemas.microsoft.com/office/drawing/2014/main" id="{7B475B29-E8A3-4A30-A9EE-4FBBCB33F688}"/>
              </a:ext>
            </a:extLst>
          </p:cNvPr>
          <p:cNvSpPr>
            <a:spLocks noGrp="1"/>
          </p:cNvSpPr>
          <p:nvPr>
            <p:ph type="body" sz="quarter" idx="14"/>
          </p:nvPr>
        </p:nvSpPr>
        <p:spPr>
          <a:xfrm>
            <a:off x="282398" y="1012427"/>
            <a:ext cx="9341204" cy="1199645"/>
          </a:xfrm>
        </p:spPr>
        <p:txBody>
          <a:bodyPr/>
          <a:lstStyle>
            <a:lvl1pPr marL="21602" indent="0">
              <a:buNone/>
              <a:defRPr sz="1270">
                <a:solidFill>
                  <a:schemeClr val="tx2"/>
                </a:solidFill>
              </a:defRPr>
            </a:lvl1pPr>
            <a:lvl2pPr marL="142723" indent="0">
              <a:buNone/>
              <a:defRPr sz="1270">
                <a:solidFill>
                  <a:schemeClr val="tx2"/>
                </a:solidFill>
              </a:defRPr>
            </a:lvl2pPr>
            <a:lvl3pPr marL="286710" indent="0">
              <a:buNone/>
              <a:defRPr sz="1270">
                <a:solidFill>
                  <a:schemeClr val="tx2"/>
                </a:solidFill>
              </a:defRPr>
            </a:lvl3pPr>
            <a:lvl4pPr marL="424381" indent="0">
              <a:buNone/>
              <a:defRPr sz="1270">
                <a:solidFill>
                  <a:schemeClr val="tx2"/>
                </a:solidFill>
              </a:defRPr>
            </a:lvl4pPr>
            <a:lvl5pPr marL="568367" indent="0">
              <a:buNone/>
              <a:defRPr sz="1270">
                <a:solidFill>
                  <a:schemeClr val="tx2"/>
                </a:solidFill>
              </a:defRPr>
            </a:lvl5pPr>
          </a:lstStyle>
          <a:p>
            <a:pPr lvl="0"/>
            <a:r>
              <a:rPr lang="en-US"/>
              <a:t>Click to edit Master text styles</a:t>
            </a:r>
          </a:p>
        </p:txBody>
      </p:sp>
      <p:sp>
        <p:nvSpPr>
          <p:cNvPr id="16" name="Text Placeholder 15">
            <a:extLst>
              <a:ext uri="{FF2B5EF4-FFF2-40B4-BE49-F238E27FC236}">
                <a16:creationId xmlns:a16="http://schemas.microsoft.com/office/drawing/2014/main" id="{1590F33D-717D-4404-A2D1-6CE7D8BAB920}"/>
              </a:ext>
            </a:extLst>
          </p:cNvPr>
          <p:cNvSpPr>
            <a:spLocks noGrp="1"/>
          </p:cNvSpPr>
          <p:nvPr>
            <p:ph type="body" sz="quarter" idx="15"/>
          </p:nvPr>
        </p:nvSpPr>
        <p:spPr>
          <a:xfrm>
            <a:off x="282399" y="2523146"/>
            <a:ext cx="532438" cy="3714150"/>
          </a:xfrm>
        </p:spPr>
        <p:txBody>
          <a:bodyPr/>
          <a:lstStyle>
            <a:lvl1pPr marL="21602" indent="0">
              <a:spcAft>
                <a:spcPts val="1089"/>
              </a:spcAft>
              <a:buNone/>
              <a:defRPr sz="1452" b="1">
                <a:solidFill>
                  <a:schemeClr val="tx2"/>
                </a:solidFill>
              </a:defRPr>
            </a:lvl1pPr>
            <a:lvl2pPr marL="142723" indent="0">
              <a:buNone/>
              <a:defRPr sz="1452" b="1">
                <a:solidFill>
                  <a:schemeClr val="tx2"/>
                </a:solidFill>
              </a:defRPr>
            </a:lvl2pPr>
            <a:lvl3pPr marL="286710" indent="0">
              <a:buNone/>
              <a:defRPr sz="1452" b="1">
                <a:solidFill>
                  <a:schemeClr val="tx2"/>
                </a:solidFill>
              </a:defRPr>
            </a:lvl3pPr>
            <a:lvl4pPr marL="424381" indent="0">
              <a:buNone/>
              <a:defRPr sz="1452" b="1">
                <a:solidFill>
                  <a:schemeClr val="tx2"/>
                </a:solidFill>
              </a:defRPr>
            </a:lvl4pPr>
            <a:lvl5pPr marL="568367" indent="0">
              <a:buNone/>
              <a:defRPr sz="1452" b="1">
                <a:solidFill>
                  <a:schemeClr val="tx2"/>
                </a:solidFill>
              </a:defRPr>
            </a:lvl5pPr>
          </a:lstStyle>
          <a:p>
            <a:pPr lvl="0"/>
            <a:r>
              <a:rPr lang="en-US"/>
              <a:t>Click to edit Master text styles</a:t>
            </a:r>
          </a:p>
        </p:txBody>
      </p:sp>
      <p:sp>
        <p:nvSpPr>
          <p:cNvPr id="17" name="Text Placeholder 15">
            <a:extLst>
              <a:ext uri="{FF2B5EF4-FFF2-40B4-BE49-F238E27FC236}">
                <a16:creationId xmlns:a16="http://schemas.microsoft.com/office/drawing/2014/main" id="{754E11A2-BB5F-4DC5-B1BB-D590B7C0F85A}"/>
              </a:ext>
            </a:extLst>
          </p:cNvPr>
          <p:cNvSpPr>
            <a:spLocks noGrp="1"/>
          </p:cNvSpPr>
          <p:nvPr>
            <p:ph type="body" sz="quarter" idx="16"/>
          </p:nvPr>
        </p:nvSpPr>
        <p:spPr>
          <a:xfrm>
            <a:off x="833437" y="2523146"/>
            <a:ext cx="8790162" cy="3714150"/>
          </a:xfrm>
        </p:spPr>
        <p:txBody>
          <a:bodyPr/>
          <a:lstStyle>
            <a:lvl1pPr marL="21602" indent="0">
              <a:spcAft>
                <a:spcPts val="1089"/>
              </a:spcAft>
              <a:buNone/>
              <a:defRPr sz="1452"/>
            </a:lvl1pPr>
            <a:lvl2pPr marL="142723" indent="0">
              <a:spcAft>
                <a:spcPts val="1089"/>
              </a:spcAft>
              <a:buNone/>
              <a:defRPr sz="1452"/>
            </a:lvl2pPr>
            <a:lvl3pPr marL="286710" indent="0">
              <a:spcAft>
                <a:spcPts val="1089"/>
              </a:spcAft>
              <a:buNone/>
              <a:defRPr sz="1452"/>
            </a:lvl3pPr>
            <a:lvl4pPr marL="424381" indent="0">
              <a:spcAft>
                <a:spcPts val="1089"/>
              </a:spcAft>
              <a:buNone/>
              <a:defRPr sz="1452"/>
            </a:lvl4pPr>
            <a:lvl5pPr marL="568367" indent="0">
              <a:spcAft>
                <a:spcPts val="1089"/>
              </a:spcAft>
              <a:buNone/>
              <a:defRPr sz="1452"/>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51303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Slide">
    <p:bg>
      <p:bgPr>
        <a:solidFill>
          <a:schemeClr val="tx2"/>
        </a:solidFill>
        <a:effectLst/>
      </p:bgPr>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4F62D8C6-FCAE-44DC-8732-67CA28F0195E}"/>
              </a:ext>
            </a:extLst>
          </p:cNvPr>
          <p:cNvSpPr>
            <a:spLocks noGrp="1"/>
          </p:cNvSpPr>
          <p:nvPr>
            <p:ph type="pic" sz="quarter" idx="10"/>
          </p:nvPr>
        </p:nvSpPr>
        <p:spPr>
          <a:xfrm>
            <a:off x="4953735" y="0"/>
            <a:ext cx="4952265" cy="6357548"/>
          </a:xfrm>
          <a:solidFill>
            <a:schemeClr val="bg2"/>
          </a:solidFill>
        </p:spPr>
        <p:txBody>
          <a:bodyPr anchor="ctr"/>
          <a:lstStyle>
            <a:lvl1pPr marL="21602" indent="0" algn="ctr">
              <a:buNone/>
              <a:defRPr/>
            </a:lvl1pPr>
          </a:lstStyle>
          <a:p>
            <a:r>
              <a:rPr lang="en-US" dirty="0"/>
              <a:t>Click icon to add picture</a:t>
            </a:r>
          </a:p>
        </p:txBody>
      </p:sp>
      <p:sp>
        <p:nvSpPr>
          <p:cNvPr id="2" name="Title 1"/>
          <p:cNvSpPr>
            <a:spLocks noGrp="1"/>
          </p:cNvSpPr>
          <p:nvPr>
            <p:ph type="ctrTitle"/>
          </p:nvPr>
        </p:nvSpPr>
        <p:spPr>
          <a:xfrm>
            <a:off x="282398" y="1417109"/>
            <a:ext cx="4537492" cy="794963"/>
          </a:xfrm>
        </p:spPr>
        <p:txBody>
          <a:bodyPr rIns="0" bIns="0" anchor="t"/>
          <a:lstStyle>
            <a:lvl1pPr algn="l">
              <a:defRPr sz="2177">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82398" y="2523146"/>
            <a:ext cx="4537492" cy="979756"/>
          </a:xfrm>
        </p:spPr>
        <p:txBody>
          <a:bodyPr/>
          <a:lstStyle>
            <a:lvl1pPr marL="0" indent="0" algn="l">
              <a:buNone/>
              <a:defRPr sz="2177">
                <a:solidFill>
                  <a:schemeClr val="bg1"/>
                </a:solidFill>
              </a:defRPr>
            </a:lvl1pPr>
            <a:lvl2pPr marL="457203" indent="0" algn="ctr">
              <a:buNone/>
              <a:defRPr sz="2000"/>
            </a:lvl2pPr>
            <a:lvl3pPr marL="914406" indent="0" algn="ctr">
              <a:buNone/>
              <a:defRPr sz="1800"/>
            </a:lvl3pPr>
            <a:lvl4pPr marL="1371609" indent="0" algn="ctr">
              <a:buNone/>
              <a:defRPr sz="1600"/>
            </a:lvl4pPr>
            <a:lvl5pPr marL="1828812" indent="0" algn="ctr">
              <a:buNone/>
              <a:defRPr sz="1600"/>
            </a:lvl5pPr>
            <a:lvl6pPr marL="2286015" indent="0" algn="ctr">
              <a:buNone/>
              <a:defRPr sz="1600"/>
            </a:lvl6pPr>
            <a:lvl7pPr marL="2743218" indent="0" algn="ctr">
              <a:buNone/>
              <a:defRPr sz="1600"/>
            </a:lvl7pPr>
            <a:lvl8pPr marL="3200421" indent="0" algn="ctr">
              <a:buNone/>
              <a:defRPr sz="1600"/>
            </a:lvl8pPr>
            <a:lvl9pPr marL="3657624" indent="0" algn="ctr">
              <a:buNone/>
              <a:defRPr sz="1600"/>
            </a:lvl9pPr>
          </a:lstStyle>
          <a:p>
            <a:r>
              <a:rPr lang="en-US"/>
              <a:t>Click to edit Master subtitle style</a:t>
            </a:r>
            <a:endParaRPr lang="en-US" dirty="0"/>
          </a:p>
        </p:txBody>
      </p:sp>
      <p:sp>
        <p:nvSpPr>
          <p:cNvPr id="12" name="Text Placeholder 11">
            <a:extLst>
              <a:ext uri="{FF2B5EF4-FFF2-40B4-BE49-F238E27FC236}">
                <a16:creationId xmlns:a16="http://schemas.microsoft.com/office/drawing/2014/main" id="{4600A9E4-631D-41E3-ADE0-E4304C78729F}"/>
              </a:ext>
            </a:extLst>
          </p:cNvPr>
          <p:cNvSpPr>
            <a:spLocks noGrp="1"/>
          </p:cNvSpPr>
          <p:nvPr>
            <p:ph type="body" sz="quarter" idx="11"/>
          </p:nvPr>
        </p:nvSpPr>
        <p:spPr>
          <a:xfrm>
            <a:off x="282398" y="5399128"/>
            <a:ext cx="4537492" cy="400362"/>
          </a:xfrm>
        </p:spPr>
        <p:txBody>
          <a:bodyPr anchor="ctr"/>
          <a:lstStyle>
            <a:lvl1pPr marL="21602" indent="0">
              <a:buNone/>
              <a:defRPr sz="1452">
                <a:solidFill>
                  <a:schemeClr val="bg1"/>
                </a:solidFill>
              </a:defRPr>
            </a:lvl1pPr>
            <a:lvl2pPr marL="142723" indent="0">
              <a:buNone/>
              <a:defRPr sz="1452"/>
            </a:lvl2pPr>
            <a:lvl3pPr marL="286710" indent="0">
              <a:buNone/>
              <a:defRPr sz="1452"/>
            </a:lvl3pPr>
            <a:lvl4pPr marL="424381" indent="0">
              <a:buNone/>
              <a:defRPr sz="1452"/>
            </a:lvl4pPr>
            <a:lvl5pPr marL="568367" indent="0">
              <a:buNone/>
              <a:defRPr sz="1452"/>
            </a:lvl5pPr>
          </a:lstStyle>
          <a:p>
            <a:pPr lvl="0"/>
            <a:r>
              <a:rPr lang="en-US"/>
              <a:t>Click to edit Master text styles</a:t>
            </a:r>
          </a:p>
        </p:txBody>
      </p:sp>
      <p:sp>
        <p:nvSpPr>
          <p:cNvPr id="4" name="Date Placeholder 3">
            <a:extLst>
              <a:ext uri="{FF2B5EF4-FFF2-40B4-BE49-F238E27FC236}">
                <a16:creationId xmlns:a16="http://schemas.microsoft.com/office/drawing/2014/main" id="{F49E20A0-DBAD-4DAF-B768-DCEDFA6706E5}"/>
              </a:ext>
            </a:extLst>
          </p:cNvPr>
          <p:cNvSpPr>
            <a:spLocks noGrp="1"/>
          </p:cNvSpPr>
          <p:nvPr>
            <p:ph type="dt" sz="half" idx="12"/>
          </p:nvPr>
        </p:nvSpPr>
        <p:spPr/>
        <p:txBody>
          <a:bodyPr/>
          <a:lstStyle/>
          <a:p>
            <a:r>
              <a:rPr lang="en-US"/>
              <a:t>Thursday, 22 June 2017</a:t>
            </a:r>
            <a:endParaRPr lang="en-US" dirty="0"/>
          </a:p>
        </p:txBody>
      </p:sp>
    </p:spTree>
    <p:extLst>
      <p:ext uri="{BB962C8B-B14F-4D97-AF65-F5344CB8AC3E}">
        <p14:creationId xmlns:p14="http://schemas.microsoft.com/office/powerpoint/2010/main" val="1668566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E1BA6-7A56-40F2-BB6A-D2797D5F7E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5C700E-543D-495B-9585-4CD4E7CEDEA7}"/>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8741DC86-27D3-46B3-BC34-520EE4A69D73}"/>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2E42777-DA5D-4C7E-B552-5E608064DEE2}"/>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6" name="Text Placeholder 6">
            <a:extLst>
              <a:ext uri="{FF2B5EF4-FFF2-40B4-BE49-F238E27FC236}">
                <a16:creationId xmlns:a16="http://schemas.microsoft.com/office/drawing/2014/main" id="{47BF6825-ED8E-4662-9803-2EB48BDC181D}"/>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4" name="Text Placeholder 13">
            <a:extLst>
              <a:ext uri="{FF2B5EF4-FFF2-40B4-BE49-F238E27FC236}">
                <a16:creationId xmlns:a16="http://schemas.microsoft.com/office/drawing/2014/main" id="{7B475B29-E8A3-4A30-A9EE-4FBBCB33F688}"/>
              </a:ext>
            </a:extLst>
          </p:cNvPr>
          <p:cNvSpPr>
            <a:spLocks noGrp="1"/>
          </p:cNvSpPr>
          <p:nvPr>
            <p:ph type="body" sz="quarter" idx="14"/>
          </p:nvPr>
        </p:nvSpPr>
        <p:spPr>
          <a:xfrm>
            <a:off x="282398" y="1012427"/>
            <a:ext cx="9341204" cy="1199645"/>
          </a:xfrm>
        </p:spPr>
        <p:txBody>
          <a:bodyPr/>
          <a:lstStyle>
            <a:lvl1pPr marL="21602" indent="0">
              <a:buNone/>
              <a:defRPr sz="1270">
                <a:solidFill>
                  <a:schemeClr val="tx2"/>
                </a:solidFill>
              </a:defRPr>
            </a:lvl1pPr>
            <a:lvl2pPr marL="142723" indent="0">
              <a:buNone/>
              <a:defRPr sz="1270">
                <a:solidFill>
                  <a:schemeClr val="tx2"/>
                </a:solidFill>
              </a:defRPr>
            </a:lvl2pPr>
            <a:lvl3pPr marL="286710" indent="0">
              <a:buNone/>
              <a:defRPr sz="1270">
                <a:solidFill>
                  <a:schemeClr val="tx2"/>
                </a:solidFill>
              </a:defRPr>
            </a:lvl3pPr>
            <a:lvl4pPr marL="424381" indent="0">
              <a:buNone/>
              <a:defRPr sz="1270">
                <a:solidFill>
                  <a:schemeClr val="tx2"/>
                </a:solidFill>
              </a:defRPr>
            </a:lvl4pPr>
            <a:lvl5pPr marL="568367" indent="0">
              <a:buNone/>
              <a:defRPr sz="1270">
                <a:solidFill>
                  <a:schemeClr val="tx2"/>
                </a:solidFill>
              </a:defRPr>
            </a:lvl5pPr>
          </a:lstStyle>
          <a:p>
            <a:pPr lvl="0"/>
            <a:r>
              <a:rPr lang="en-US"/>
              <a:t>Click to edit Master text styles</a:t>
            </a:r>
          </a:p>
        </p:txBody>
      </p:sp>
      <p:sp>
        <p:nvSpPr>
          <p:cNvPr id="16" name="Text Placeholder 15">
            <a:extLst>
              <a:ext uri="{FF2B5EF4-FFF2-40B4-BE49-F238E27FC236}">
                <a16:creationId xmlns:a16="http://schemas.microsoft.com/office/drawing/2014/main" id="{1590F33D-717D-4404-A2D1-6CE7D8BAB920}"/>
              </a:ext>
            </a:extLst>
          </p:cNvPr>
          <p:cNvSpPr>
            <a:spLocks noGrp="1"/>
          </p:cNvSpPr>
          <p:nvPr>
            <p:ph type="body" sz="quarter" idx="15"/>
          </p:nvPr>
        </p:nvSpPr>
        <p:spPr>
          <a:xfrm>
            <a:off x="282399" y="2523146"/>
            <a:ext cx="532438" cy="3714150"/>
          </a:xfrm>
        </p:spPr>
        <p:txBody>
          <a:bodyPr/>
          <a:lstStyle>
            <a:lvl1pPr marL="21602" indent="0">
              <a:spcAft>
                <a:spcPts val="1089"/>
              </a:spcAft>
              <a:buNone/>
              <a:defRPr sz="1452" b="1">
                <a:solidFill>
                  <a:schemeClr val="tx2"/>
                </a:solidFill>
              </a:defRPr>
            </a:lvl1pPr>
            <a:lvl2pPr marL="142723" indent="0">
              <a:buNone/>
              <a:defRPr sz="1452" b="1">
                <a:solidFill>
                  <a:schemeClr val="tx2"/>
                </a:solidFill>
              </a:defRPr>
            </a:lvl2pPr>
            <a:lvl3pPr marL="286710" indent="0">
              <a:buNone/>
              <a:defRPr sz="1452" b="1">
                <a:solidFill>
                  <a:schemeClr val="tx2"/>
                </a:solidFill>
              </a:defRPr>
            </a:lvl3pPr>
            <a:lvl4pPr marL="424381" indent="0">
              <a:buNone/>
              <a:defRPr sz="1452" b="1">
                <a:solidFill>
                  <a:schemeClr val="tx2"/>
                </a:solidFill>
              </a:defRPr>
            </a:lvl4pPr>
            <a:lvl5pPr marL="568367" indent="0">
              <a:buNone/>
              <a:defRPr sz="1452" b="1">
                <a:solidFill>
                  <a:schemeClr val="tx2"/>
                </a:solidFill>
              </a:defRPr>
            </a:lvl5pPr>
          </a:lstStyle>
          <a:p>
            <a:pPr lvl="0"/>
            <a:r>
              <a:rPr lang="en-US"/>
              <a:t>Click to edit Master text styles</a:t>
            </a:r>
          </a:p>
        </p:txBody>
      </p:sp>
      <p:sp>
        <p:nvSpPr>
          <p:cNvPr id="17" name="Text Placeholder 15">
            <a:extLst>
              <a:ext uri="{FF2B5EF4-FFF2-40B4-BE49-F238E27FC236}">
                <a16:creationId xmlns:a16="http://schemas.microsoft.com/office/drawing/2014/main" id="{754E11A2-BB5F-4DC5-B1BB-D590B7C0F85A}"/>
              </a:ext>
            </a:extLst>
          </p:cNvPr>
          <p:cNvSpPr>
            <a:spLocks noGrp="1"/>
          </p:cNvSpPr>
          <p:nvPr>
            <p:ph type="body" sz="quarter" idx="16"/>
          </p:nvPr>
        </p:nvSpPr>
        <p:spPr>
          <a:xfrm>
            <a:off x="833437" y="2523146"/>
            <a:ext cx="8790162" cy="3714150"/>
          </a:xfrm>
        </p:spPr>
        <p:txBody>
          <a:bodyPr/>
          <a:lstStyle>
            <a:lvl1pPr marL="21602" indent="0">
              <a:spcAft>
                <a:spcPts val="1089"/>
              </a:spcAft>
              <a:buNone/>
              <a:defRPr sz="1452"/>
            </a:lvl1pPr>
            <a:lvl2pPr marL="142723" indent="0">
              <a:spcAft>
                <a:spcPts val="1089"/>
              </a:spcAft>
              <a:buNone/>
              <a:defRPr sz="1452"/>
            </a:lvl2pPr>
            <a:lvl3pPr marL="286710" indent="0">
              <a:spcAft>
                <a:spcPts val="1089"/>
              </a:spcAft>
              <a:buNone/>
              <a:defRPr sz="1452"/>
            </a:lvl3pPr>
            <a:lvl4pPr marL="424381" indent="0">
              <a:spcAft>
                <a:spcPts val="1089"/>
              </a:spcAft>
              <a:buNone/>
              <a:defRPr sz="1452"/>
            </a:lvl4pPr>
            <a:lvl5pPr marL="568367" indent="0">
              <a:spcAft>
                <a:spcPts val="1089"/>
              </a:spcAft>
              <a:buNone/>
              <a:defRPr sz="1452"/>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75958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18296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wo 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numCol="2" spcCol="28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8624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5383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282398" y="3764885"/>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8811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348541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6688437"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a:extLst>
              <a:ext uri="{FF2B5EF4-FFF2-40B4-BE49-F238E27FC236}">
                <a16:creationId xmlns:a16="http://schemas.microsoft.com/office/drawing/2014/main" id="{3D7B085A-8158-48E8-8659-C5056F5DE464}"/>
              </a:ext>
            </a:extLst>
          </p:cNvPr>
          <p:cNvSpPr>
            <a:spLocks noGrp="1"/>
          </p:cNvSpPr>
          <p:nvPr>
            <p:ph sz="quarter" idx="17"/>
          </p:nvPr>
        </p:nvSpPr>
        <p:spPr>
          <a:xfrm>
            <a:off x="282398" y="3755246"/>
            <a:ext cx="9341201"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38871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F2C8E-AB01-4213-9A8C-D4F247259765}"/>
              </a:ext>
            </a:extLst>
          </p:cNvPr>
          <p:cNvSpPr>
            <a:spLocks noGrp="1"/>
          </p:cNvSpPr>
          <p:nvPr>
            <p:ph type="title"/>
          </p:nvPr>
        </p:nvSpPr>
        <p:spPr>
          <a:xfrm>
            <a:off x="282398" y="1417109"/>
            <a:ext cx="4537493" cy="794963"/>
          </a:xfrm>
        </p:spPr>
        <p:txBody>
          <a:bodyPr anchor="t"/>
          <a:lstStyle>
            <a:lvl1pPr>
              <a:defRPr sz="2177"/>
            </a:lvl1pPr>
          </a:lstStyle>
          <a:p>
            <a:r>
              <a:rPr lang="en-US"/>
              <a:t>Click to edit Master title style</a:t>
            </a:r>
          </a:p>
        </p:txBody>
      </p:sp>
      <p:sp>
        <p:nvSpPr>
          <p:cNvPr id="3" name="Date Placeholder 2">
            <a:extLst>
              <a:ext uri="{FF2B5EF4-FFF2-40B4-BE49-F238E27FC236}">
                <a16:creationId xmlns:a16="http://schemas.microsoft.com/office/drawing/2014/main" id="{4ADB0F36-6881-43D0-95A0-C6BF4FC78A46}"/>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9B8EC3B-D5E1-4A09-8806-BADD566A824F}"/>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F189D170-ABC4-47A8-9144-137E3F2D5D7B}"/>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6" name="Picture Placeholder 7">
            <a:extLst>
              <a:ext uri="{FF2B5EF4-FFF2-40B4-BE49-F238E27FC236}">
                <a16:creationId xmlns:a16="http://schemas.microsoft.com/office/drawing/2014/main" id="{029F2E04-BAD6-49E9-BFD2-D62CF7B4280C}"/>
              </a:ext>
            </a:extLst>
          </p:cNvPr>
          <p:cNvSpPr>
            <a:spLocks noGrp="1"/>
          </p:cNvSpPr>
          <p:nvPr>
            <p:ph type="pic" sz="quarter" idx="13"/>
          </p:nvPr>
        </p:nvSpPr>
        <p:spPr>
          <a:xfrm>
            <a:off x="4953735" y="0"/>
            <a:ext cx="4952265" cy="6357548"/>
          </a:xfrm>
          <a:solidFill>
            <a:schemeClr val="bg2"/>
          </a:solidFill>
        </p:spPr>
        <p:txBody>
          <a:bodyPr anchor="ctr"/>
          <a:lstStyle>
            <a:lvl1pPr marL="21602" indent="0" algn="ctr">
              <a:buNone/>
              <a:defRPr/>
            </a:lvl1pPr>
          </a:lstStyle>
          <a:p>
            <a:r>
              <a:rPr lang="en-US" dirty="0"/>
              <a:t>Click icon to add picture</a:t>
            </a:r>
          </a:p>
        </p:txBody>
      </p:sp>
      <p:sp>
        <p:nvSpPr>
          <p:cNvPr id="8" name="Text Placeholder 7">
            <a:extLst>
              <a:ext uri="{FF2B5EF4-FFF2-40B4-BE49-F238E27FC236}">
                <a16:creationId xmlns:a16="http://schemas.microsoft.com/office/drawing/2014/main" id="{82B22F61-6F31-4411-95A6-9C40EDEE027C}"/>
              </a:ext>
            </a:extLst>
          </p:cNvPr>
          <p:cNvSpPr>
            <a:spLocks noGrp="1"/>
          </p:cNvSpPr>
          <p:nvPr>
            <p:ph type="body" sz="quarter" idx="14"/>
          </p:nvPr>
        </p:nvSpPr>
        <p:spPr>
          <a:xfrm>
            <a:off x="282398" y="2523146"/>
            <a:ext cx="4537492" cy="3714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95654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930E-9B88-47D2-8B10-768D618459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20ED61-B375-4335-B502-FA7C044B17AE}"/>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3BEBDBA4-AB8D-4707-8713-2F728628000F}"/>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17DEC78-381A-42D9-BE07-A8508BBA827F}"/>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Tree>
    <p:extLst>
      <p:ext uri="{BB962C8B-B14F-4D97-AF65-F5344CB8AC3E}">
        <p14:creationId xmlns:p14="http://schemas.microsoft.com/office/powerpoint/2010/main" val="3894083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tx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D3C65E-3443-4B46-8932-EAD5C124C62E}"/>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DF969131-BE04-4ECA-9959-DF4885ABCFFD}"/>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9E6FADD6-69D6-4F16-98FC-BC6FD3A01BA6}"/>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10">
            <a:extLst>
              <a:ext uri="{FF2B5EF4-FFF2-40B4-BE49-F238E27FC236}">
                <a16:creationId xmlns:a16="http://schemas.microsoft.com/office/drawing/2014/main" id="{C79670B4-B07E-4E35-99E6-70C3664338BC}"/>
              </a:ext>
            </a:extLst>
          </p:cNvPr>
          <p:cNvSpPr>
            <a:spLocks noGrp="1"/>
          </p:cNvSpPr>
          <p:nvPr>
            <p:ph type="body" sz="quarter" idx="13"/>
          </p:nvPr>
        </p:nvSpPr>
        <p:spPr>
          <a:xfrm>
            <a:off x="282398" y="2533293"/>
            <a:ext cx="4537493" cy="855850"/>
          </a:xfrm>
        </p:spPr>
        <p:txBody>
          <a:bodyPr/>
          <a:lstStyle>
            <a:lvl1pPr marL="0" indent="0">
              <a:buNone/>
              <a:defRPr>
                <a:solidFill>
                  <a:schemeClr val="bg1"/>
                </a:solidFill>
              </a:defRPr>
            </a:lvl1pPr>
            <a:lvl2pPr marL="59064" indent="0">
              <a:buNone/>
              <a:defRPr>
                <a:solidFill>
                  <a:schemeClr val="bg1"/>
                </a:solidFill>
              </a:defRPr>
            </a:lvl2pPr>
            <a:lvl3pPr marL="116092" indent="0">
              <a:buNone/>
              <a:defRPr>
                <a:solidFill>
                  <a:schemeClr val="bg1"/>
                </a:solidFill>
              </a:defRPr>
            </a:lvl3pPr>
            <a:lvl4pPr marL="172101" indent="0">
              <a:buNone/>
              <a:defRPr>
                <a:solidFill>
                  <a:schemeClr val="bg1"/>
                </a:solidFill>
              </a:defRPr>
            </a:lvl4pPr>
            <a:lvl5pPr marL="22913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10">
            <a:extLst>
              <a:ext uri="{FF2B5EF4-FFF2-40B4-BE49-F238E27FC236}">
                <a16:creationId xmlns:a16="http://schemas.microsoft.com/office/drawing/2014/main" id="{702810AD-FA07-4B18-B79F-B0FDFA97B92A}"/>
              </a:ext>
            </a:extLst>
          </p:cNvPr>
          <p:cNvSpPr>
            <a:spLocks noGrp="1"/>
          </p:cNvSpPr>
          <p:nvPr>
            <p:ph type="body" sz="quarter" idx="14"/>
          </p:nvPr>
        </p:nvSpPr>
        <p:spPr>
          <a:xfrm>
            <a:off x="282398" y="2212072"/>
            <a:ext cx="4537492" cy="311073"/>
          </a:xfrm>
        </p:spPr>
        <p:txBody>
          <a:bodyPr/>
          <a:lstStyle>
            <a:lvl1pPr marL="0" indent="0">
              <a:buNone/>
              <a:defRPr b="1">
                <a:solidFill>
                  <a:schemeClr val="bg2"/>
                </a:solidFill>
              </a:defRPr>
            </a:lvl1pPr>
            <a:lvl2pPr marL="59064" indent="0">
              <a:buNone/>
              <a:defRPr b="1">
                <a:solidFill>
                  <a:schemeClr val="bg2"/>
                </a:solidFill>
              </a:defRPr>
            </a:lvl2pPr>
            <a:lvl3pPr marL="116092" indent="0">
              <a:buNone/>
              <a:defRPr b="1">
                <a:solidFill>
                  <a:schemeClr val="bg2"/>
                </a:solidFill>
              </a:defRPr>
            </a:lvl3pPr>
            <a:lvl4pPr marL="172101" indent="0">
              <a:buNone/>
              <a:defRPr b="1">
                <a:solidFill>
                  <a:schemeClr val="bg2"/>
                </a:solidFill>
              </a:defRPr>
            </a:lvl4pPr>
            <a:lvl5pPr marL="229130" indent="0">
              <a:buNone/>
              <a:defRPr b="1">
                <a:solidFill>
                  <a:schemeClr val="bg2"/>
                </a:solidFill>
              </a:defRPr>
            </a:lvl5pPr>
          </a:lstStyle>
          <a:p>
            <a:pPr lvl="0"/>
            <a:r>
              <a:rPr lang="en-US"/>
              <a:t>Click to edit Master text styles</a:t>
            </a:r>
          </a:p>
        </p:txBody>
      </p:sp>
      <p:sp>
        <p:nvSpPr>
          <p:cNvPr id="10" name="TextBox 9">
            <a:extLst>
              <a:ext uri="{FF2B5EF4-FFF2-40B4-BE49-F238E27FC236}">
                <a16:creationId xmlns:a16="http://schemas.microsoft.com/office/drawing/2014/main" id="{C2303C0C-1F6A-4928-BEE9-DA6CDD89CAA6}"/>
              </a:ext>
            </a:extLst>
          </p:cNvPr>
          <p:cNvSpPr txBox="1"/>
          <p:nvPr/>
        </p:nvSpPr>
        <p:spPr>
          <a:xfrm>
            <a:off x="313775" y="4559527"/>
            <a:ext cx="4506115" cy="1072032"/>
          </a:xfrm>
          <a:prstGeom prst="rect">
            <a:avLst/>
          </a:prstGeom>
          <a:noFill/>
        </p:spPr>
        <p:txBody>
          <a:bodyPr wrap="square" lIns="0" tIns="0" rIns="0" rtlCol="0">
            <a:noAutofit/>
          </a:bodyPr>
          <a:lstStyle/>
          <a:p>
            <a:r>
              <a:rPr lang="en-US" sz="907" spc="0" dirty="0">
                <a:solidFill>
                  <a:schemeClr val="bg1"/>
                </a:solidFill>
                <a:latin typeface="Arial Narrow" panose="020B0606020202030204" pitchFamily="34" charset="0"/>
              </a:rPr>
              <a:t>Mazars is an internationally integrated partnership, specializing in audit, accountancy, advisory, tax and legal services*. Operating in over 90 countries and territories around the world, we draw on the expertise of 40,400 professionals – 24,400 in Mazars’ integrated partnership and 16,000 via the Mazars North America Alliance – to assist clients of all sizes at every stage in their development.</a:t>
            </a:r>
          </a:p>
          <a:p>
            <a:endParaRPr lang="en-US" sz="907" spc="0" dirty="0">
              <a:solidFill>
                <a:schemeClr val="bg1"/>
              </a:solidFill>
              <a:latin typeface="Arial Narrow" panose="020B0606020202030204" pitchFamily="34" charset="0"/>
            </a:endParaRPr>
          </a:p>
          <a:p>
            <a:r>
              <a:rPr lang="en-US" sz="726" spc="0" dirty="0">
                <a:solidFill>
                  <a:schemeClr val="bg1"/>
                </a:solidFill>
                <a:latin typeface="Arial Narrow" panose="020B0606020202030204" pitchFamily="34" charset="0"/>
              </a:rPr>
              <a:t>*where permitted under applicable country laws.</a:t>
            </a:r>
          </a:p>
          <a:p>
            <a:pPr marL="0" marR="0" lvl="0" indent="0" algn="l" defTabSz="829544" rtl="0" eaLnBrk="1" fontAlgn="auto" latinLnBrk="0" hangingPunct="1">
              <a:lnSpc>
                <a:spcPct val="150000"/>
              </a:lnSpc>
              <a:spcBef>
                <a:spcPts val="0"/>
              </a:spcBef>
              <a:spcAft>
                <a:spcPts val="0"/>
              </a:spcAft>
              <a:buClrTx/>
              <a:buSzTx/>
              <a:buFontTx/>
              <a:buNone/>
              <a:tabLst/>
              <a:defRPr/>
            </a:pPr>
            <a:r>
              <a:rPr kumimoji="0" lang="en-GB" sz="1270" b="1" i="0" u="none" strike="noStrike" kern="1200" cap="none" spc="0" normalizeH="0" baseline="0" noProof="0" dirty="0">
                <a:ln>
                  <a:noFill/>
                </a:ln>
                <a:solidFill>
                  <a:srgbClr val="FFFFFF"/>
                </a:solidFill>
                <a:effectLst/>
                <a:uLnTx/>
                <a:uFillTx/>
                <a:latin typeface="Arial Narrow" panose="020B0606020202030204" pitchFamily="34" charset="0"/>
                <a:ea typeface="+mn-ea"/>
                <a:cs typeface="+mn-cs"/>
              </a:rPr>
              <a:t>www.mazars.com</a:t>
            </a:r>
          </a:p>
          <a:p>
            <a:endParaRPr lang="en-GB" sz="544" spc="0"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4065702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372413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ull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F2CC2D-9CE4-4B63-9077-9783458A52D8}"/>
              </a:ext>
            </a:extLst>
          </p:cNvPr>
          <p:cNvSpPr/>
          <p:nvPr userDrawn="1"/>
        </p:nvSpPr>
        <p:spPr>
          <a:xfrm>
            <a:off x="790114" y="2139520"/>
            <a:ext cx="8262000" cy="2160000"/>
          </a:xfrm>
          <a:prstGeom prst="rect">
            <a:avLst/>
          </a:prstGeom>
          <a:solidFill>
            <a:schemeClr val="bg1">
              <a:alpha val="26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tx2"/>
                </a:solidFill>
              </a:defRPr>
            </a:lvl1pPr>
          </a:lstStyle>
          <a:p>
            <a:r>
              <a:rPr lang="en-US" dirty="0"/>
              <a:t>Click to edit Master title style</a:t>
            </a:r>
            <a:endParaRPr lang="en-GB" dirty="0"/>
          </a:p>
        </p:txBody>
      </p:sp>
    </p:spTree>
    <p:extLst>
      <p:ext uri="{BB962C8B-B14F-4D97-AF65-F5344CB8AC3E}">
        <p14:creationId xmlns:p14="http://schemas.microsoft.com/office/powerpoint/2010/main" val="3693850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white title spli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79F7C00-F9EB-4432-922F-9FCA53092A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494" y="2014627"/>
            <a:ext cx="8261621" cy="2389637"/>
          </a:xfrm>
          <a:prstGeom prst="rect">
            <a:avLst/>
          </a:prstGeom>
        </p:spPr>
      </p:pic>
      <p:sp>
        <p:nvSpPr>
          <p:cNvPr id="8" name="Rectangle 7">
            <a:extLst>
              <a:ext uri="{FF2B5EF4-FFF2-40B4-BE49-F238E27FC236}">
                <a16:creationId xmlns:a16="http://schemas.microsoft.com/office/drawing/2014/main" id="{73D86AFC-F1F7-4929-A62B-CC64A758CA7F}"/>
              </a:ext>
            </a:extLst>
          </p:cNvPr>
          <p:cNvSpPr/>
          <p:nvPr userDrawn="1"/>
        </p:nvSpPr>
        <p:spPr>
          <a:xfrm>
            <a:off x="0" y="5689768"/>
            <a:ext cx="9906000" cy="11715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tx2"/>
                </a:solidFill>
              </a:defRPr>
            </a:lvl1pPr>
          </a:lstStyle>
          <a:p>
            <a:r>
              <a:rPr lang="en-US"/>
              <a:t>Click to edit Master title style</a:t>
            </a:r>
            <a:endParaRPr lang="en-GB"/>
          </a:p>
        </p:txBody>
      </p:sp>
      <p:sp>
        <p:nvSpPr>
          <p:cNvPr id="12" name="Subtitle 2">
            <a:extLst>
              <a:ext uri="{FF2B5EF4-FFF2-40B4-BE49-F238E27FC236}">
                <a16:creationId xmlns:a16="http://schemas.microsoft.com/office/drawing/2014/main" id="{6AE3BB6C-D8FE-4306-9F81-27C9E8E20CBD}"/>
              </a:ext>
            </a:extLst>
          </p:cNvPr>
          <p:cNvSpPr>
            <a:spLocks noGrp="1"/>
          </p:cNvSpPr>
          <p:nvPr>
            <p:ph type="subTitle" idx="1" hasCustomPrompt="1"/>
          </p:nvPr>
        </p:nvSpPr>
        <p:spPr>
          <a:xfrm>
            <a:off x="0" y="5957889"/>
            <a:ext cx="7429500" cy="288485"/>
          </a:xfrm>
        </p:spPr>
        <p:txBody>
          <a:bodyPr lIns="828000">
            <a:noAutofit/>
          </a:bodyPr>
          <a:lstStyle>
            <a:lvl1pPr marL="0" indent="0" algn="l">
              <a:lnSpc>
                <a:spcPct val="90000"/>
              </a:lnSpc>
              <a:spcBef>
                <a:spcPts val="0"/>
              </a:spcBef>
              <a:buNone/>
              <a:defRPr sz="20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FIRST NAME SURNAME</a:t>
            </a:r>
          </a:p>
        </p:txBody>
      </p:sp>
      <p:sp>
        <p:nvSpPr>
          <p:cNvPr id="13" name="Text Placeholder 17">
            <a:extLst>
              <a:ext uri="{FF2B5EF4-FFF2-40B4-BE49-F238E27FC236}">
                <a16:creationId xmlns:a16="http://schemas.microsoft.com/office/drawing/2014/main" id="{3AEC2CDB-F2E8-4991-BC5A-A5E652785E62}"/>
              </a:ext>
            </a:extLst>
          </p:cNvPr>
          <p:cNvSpPr>
            <a:spLocks noGrp="1"/>
          </p:cNvSpPr>
          <p:nvPr>
            <p:ph type="body" sz="quarter" idx="15" hasCustomPrompt="1"/>
          </p:nvPr>
        </p:nvSpPr>
        <p:spPr>
          <a:xfrm>
            <a:off x="0" y="6275555"/>
            <a:ext cx="7429500" cy="288000"/>
          </a:xfrm>
        </p:spPr>
        <p:txBody>
          <a:bodyPr lIns="828000">
            <a:noAutofit/>
          </a:bodyPr>
          <a:lstStyle>
            <a:lvl1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lumMod val="50000"/>
                    <a:lumOff val="50000"/>
                  </a:schemeClr>
                </a:solidFill>
                <a:latin typeface="Arial Narrow" panose="020B0606020202030204" pitchFamily="34" charset="0"/>
                <a:ea typeface="+mn-ea"/>
                <a:cs typeface="+mn-cs"/>
              </a:defRPr>
            </a:lvl1pPr>
            <a:lvl2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2pPr>
            <a:lvl3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3pPr>
            <a:lvl4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4pPr>
            <a:lvl5pPr marL="0" indent="0" algn="l" defTabSz="914400" rtl="0" eaLnBrk="1" latinLnBrk="0" hangingPunct="1">
              <a:lnSpc>
                <a:spcPct val="90000"/>
              </a:lnSpc>
              <a:spcBef>
                <a:spcPts val="0"/>
              </a:spcBef>
              <a:buClr>
                <a:schemeClr val="tx2"/>
              </a:buClr>
              <a:buFont typeface="Wingdings" panose="05000000000000000000" pitchFamily="2" charset="2"/>
              <a:buNone/>
              <a:defRPr lang="en-GB" sz="2000" kern="1200">
                <a:solidFill>
                  <a:schemeClr val="tx1"/>
                </a:solidFill>
                <a:latin typeface="Arial Narrow" panose="020B0606020202030204" pitchFamily="34" charset="0"/>
                <a:ea typeface="+mn-ea"/>
                <a:cs typeface="+mn-cs"/>
              </a:defRPr>
            </a:lvl5pPr>
          </a:lstStyle>
          <a:p>
            <a:pPr lvl="0"/>
            <a:r>
              <a:rPr lang="en-US"/>
              <a:t>DATE</a:t>
            </a:r>
          </a:p>
        </p:txBody>
      </p:sp>
      <p:pic>
        <p:nvPicPr>
          <p:cNvPr id="7" name="Picture 6">
            <a:extLst>
              <a:ext uri="{FF2B5EF4-FFF2-40B4-BE49-F238E27FC236}">
                <a16:creationId xmlns:a16="http://schemas.microsoft.com/office/drawing/2014/main" id="{2BF25BAE-41CB-4C79-B184-D22988E5CA2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Tree>
    <p:extLst>
      <p:ext uri="{BB962C8B-B14F-4D97-AF65-F5344CB8AC3E}">
        <p14:creationId xmlns:p14="http://schemas.microsoft.com/office/powerpoint/2010/main" val="2223202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lain split title">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75A0D03-A5A9-4623-BA82-D7C03A84B9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3494" y="2014627"/>
            <a:ext cx="8261621" cy="2389637"/>
          </a:xfrm>
          <a:prstGeom prst="rect">
            <a:avLst/>
          </a:prstGeom>
        </p:spPr>
      </p:pic>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accent3"/>
                </a:solidFill>
              </a:defRPr>
            </a:lvl1pPr>
          </a:lstStyle>
          <a:p>
            <a:r>
              <a:rPr lang="en-US"/>
              <a:t>Click to edit Master title style</a:t>
            </a:r>
            <a:endParaRPr lang="en-GB"/>
          </a:p>
        </p:txBody>
      </p:sp>
      <p:sp>
        <p:nvSpPr>
          <p:cNvPr id="12" name="Subtitle 2">
            <a:extLst>
              <a:ext uri="{FF2B5EF4-FFF2-40B4-BE49-F238E27FC236}">
                <a16:creationId xmlns:a16="http://schemas.microsoft.com/office/drawing/2014/main" id="{6AE3BB6C-D8FE-4306-9F81-27C9E8E20CBD}"/>
              </a:ext>
            </a:extLst>
          </p:cNvPr>
          <p:cNvSpPr>
            <a:spLocks noGrp="1"/>
          </p:cNvSpPr>
          <p:nvPr>
            <p:ph type="subTitle" idx="1" hasCustomPrompt="1"/>
          </p:nvPr>
        </p:nvSpPr>
        <p:spPr>
          <a:xfrm>
            <a:off x="0" y="5957889"/>
            <a:ext cx="7429500" cy="288485"/>
          </a:xfrm>
        </p:spPr>
        <p:txBody>
          <a:bodyPr lIns="828000">
            <a:noAutofit/>
          </a:bodyPr>
          <a:lstStyle>
            <a:lvl1pPr marL="0" indent="0" algn="l">
              <a:lnSpc>
                <a:spcPct val="90000"/>
              </a:lnSpc>
              <a:spcBef>
                <a:spcPts val="0"/>
              </a:spcBef>
              <a:buNone/>
              <a:defRPr sz="20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FIRST NAME SURNAME</a:t>
            </a:r>
          </a:p>
        </p:txBody>
      </p:sp>
      <p:sp>
        <p:nvSpPr>
          <p:cNvPr id="13" name="Text Placeholder 17">
            <a:extLst>
              <a:ext uri="{FF2B5EF4-FFF2-40B4-BE49-F238E27FC236}">
                <a16:creationId xmlns:a16="http://schemas.microsoft.com/office/drawing/2014/main" id="{3AEC2CDB-F2E8-4991-BC5A-A5E652785E62}"/>
              </a:ext>
            </a:extLst>
          </p:cNvPr>
          <p:cNvSpPr>
            <a:spLocks noGrp="1"/>
          </p:cNvSpPr>
          <p:nvPr>
            <p:ph type="body" sz="quarter" idx="15" hasCustomPrompt="1"/>
          </p:nvPr>
        </p:nvSpPr>
        <p:spPr>
          <a:xfrm>
            <a:off x="0" y="6275555"/>
            <a:ext cx="7429500" cy="288000"/>
          </a:xfrm>
        </p:spPr>
        <p:txBody>
          <a:bodyPr lIns="828000">
            <a:noAutofit/>
          </a:bodyPr>
          <a:lstStyle>
            <a:lvl1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lumMod val="50000"/>
                    <a:lumOff val="50000"/>
                  </a:schemeClr>
                </a:solidFill>
                <a:latin typeface="Arial Narrow" panose="020B0606020202030204" pitchFamily="34" charset="0"/>
                <a:ea typeface="+mn-ea"/>
                <a:cs typeface="+mn-cs"/>
              </a:defRPr>
            </a:lvl1pPr>
            <a:lvl2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2pPr>
            <a:lvl3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3pPr>
            <a:lvl4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4pPr>
            <a:lvl5pPr marL="0" indent="0" algn="l" defTabSz="914400" rtl="0" eaLnBrk="1" latinLnBrk="0" hangingPunct="1">
              <a:lnSpc>
                <a:spcPct val="90000"/>
              </a:lnSpc>
              <a:spcBef>
                <a:spcPts val="0"/>
              </a:spcBef>
              <a:buClr>
                <a:schemeClr val="tx2"/>
              </a:buClr>
              <a:buFont typeface="Wingdings" panose="05000000000000000000" pitchFamily="2" charset="2"/>
              <a:buNone/>
              <a:defRPr lang="en-GB" sz="2000" kern="1200">
                <a:solidFill>
                  <a:schemeClr val="tx1"/>
                </a:solidFill>
                <a:latin typeface="Arial Narrow" panose="020B0606020202030204" pitchFamily="34" charset="0"/>
                <a:ea typeface="+mn-ea"/>
                <a:cs typeface="+mn-cs"/>
              </a:defRPr>
            </a:lvl5pPr>
          </a:lstStyle>
          <a:p>
            <a:pPr lvl="0"/>
            <a:r>
              <a:rPr lang="en-US"/>
              <a:t>DATE</a:t>
            </a:r>
          </a:p>
        </p:txBody>
      </p:sp>
    </p:spTree>
    <p:extLst>
      <p:ext uri="{BB962C8B-B14F-4D97-AF65-F5344CB8AC3E}">
        <p14:creationId xmlns:p14="http://schemas.microsoft.com/office/powerpoint/2010/main" val="564337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eft 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AB178-5117-4993-A136-4AA6E2B492F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5026" y="0"/>
            <a:ext cx="5030974" cy="6858000"/>
          </a:xfrm>
          <a:prstGeom prst="rect">
            <a:avLst/>
          </a:prstGeom>
        </p:spPr>
      </p:pic>
      <p:pic>
        <p:nvPicPr>
          <p:cNvPr id="8" name="Picture 7">
            <a:extLst>
              <a:ext uri="{FF2B5EF4-FFF2-40B4-BE49-F238E27FC236}">
                <a16:creationId xmlns:a16="http://schemas.microsoft.com/office/drawing/2014/main" id="{DE36E412-C5E4-4153-BA02-AA58651573C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9" name="Title 1">
            <a:extLst>
              <a:ext uri="{FF2B5EF4-FFF2-40B4-BE49-F238E27FC236}">
                <a16:creationId xmlns:a16="http://schemas.microsoft.com/office/drawing/2014/main" id="{1D3F723C-5236-480C-929D-040FBD030A55}"/>
              </a:ext>
            </a:extLst>
          </p:cNvPr>
          <p:cNvSpPr>
            <a:spLocks noGrp="1"/>
          </p:cNvSpPr>
          <p:nvPr>
            <p:ph type="title"/>
          </p:nvPr>
        </p:nvSpPr>
        <p:spPr>
          <a:xfrm>
            <a:off x="5326023" y="2800800"/>
            <a:ext cx="4287441" cy="1299600"/>
          </a:xfrm>
        </p:spPr>
        <p:txBody>
          <a:bodyPr tIns="0" bIns="0" anchor="ctr" anchorCtr="0">
            <a:noAutofit/>
          </a:bodyPr>
          <a:lstStyle>
            <a:lvl1pPr marL="542925" indent="-542925">
              <a:lnSpc>
                <a:spcPct val="80000"/>
              </a:lnSpc>
              <a:buFont typeface="+mj-lt"/>
              <a:buAutoNum type="arabicPeriod"/>
              <a:defRPr sz="4400">
                <a:solidFill>
                  <a:schemeClr val="accent3"/>
                </a:solidFill>
              </a:defRPr>
            </a:lvl1pPr>
          </a:lstStyle>
          <a:p>
            <a:r>
              <a:rPr lang="en-US"/>
              <a:t>Click to edit Master title style</a:t>
            </a:r>
            <a:endParaRPr lang="en-GB"/>
          </a:p>
        </p:txBody>
      </p:sp>
      <p:sp>
        <p:nvSpPr>
          <p:cNvPr id="11" name="Text Placeholder 2">
            <a:extLst>
              <a:ext uri="{FF2B5EF4-FFF2-40B4-BE49-F238E27FC236}">
                <a16:creationId xmlns:a16="http://schemas.microsoft.com/office/drawing/2014/main" id="{C4B89C5F-E0FC-4802-8B0B-97D4603C4455}"/>
              </a:ext>
            </a:extLst>
          </p:cNvPr>
          <p:cNvSpPr>
            <a:spLocks noGrp="1"/>
          </p:cNvSpPr>
          <p:nvPr>
            <p:ph type="body" idx="1"/>
          </p:nvPr>
        </p:nvSpPr>
        <p:spPr>
          <a:xfrm>
            <a:off x="5750124" y="4589463"/>
            <a:ext cx="3854054" cy="159226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937022983"/>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left 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AB178-5117-4993-A136-4AA6E2B492F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5026" y="0"/>
            <a:ext cx="5030974" cy="6858000"/>
          </a:xfrm>
          <a:prstGeom prst="rect">
            <a:avLst/>
          </a:prstGeom>
        </p:spPr>
      </p:pic>
      <p:pic>
        <p:nvPicPr>
          <p:cNvPr id="8" name="Picture 7">
            <a:extLst>
              <a:ext uri="{FF2B5EF4-FFF2-40B4-BE49-F238E27FC236}">
                <a16:creationId xmlns:a16="http://schemas.microsoft.com/office/drawing/2014/main" id="{DE36E412-C5E4-4153-BA02-AA58651573C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9" name="Title 1">
            <a:extLst>
              <a:ext uri="{FF2B5EF4-FFF2-40B4-BE49-F238E27FC236}">
                <a16:creationId xmlns:a16="http://schemas.microsoft.com/office/drawing/2014/main" id="{1D3F723C-5236-480C-929D-040FBD030A55}"/>
              </a:ext>
            </a:extLst>
          </p:cNvPr>
          <p:cNvSpPr>
            <a:spLocks noGrp="1"/>
          </p:cNvSpPr>
          <p:nvPr>
            <p:ph type="title" hasCustomPrompt="1"/>
          </p:nvPr>
        </p:nvSpPr>
        <p:spPr>
          <a:xfrm>
            <a:off x="5326023" y="2800800"/>
            <a:ext cx="4287441" cy="1299600"/>
          </a:xfrm>
        </p:spPr>
        <p:txBody>
          <a:bodyPr tIns="0" bIns="0" anchor="ctr" anchorCtr="0">
            <a:noAutofit/>
          </a:bodyPr>
          <a:lstStyle>
            <a:lvl1pPr marL="0" indent="0">
              <a:lnSpc>
                <a:spcPct val="80000"/>
              </a:lnSpc>
              <a:buFont typeface="+mj-lt"/>
              <a:buNone/>
              <a:defRPr sz="4400">
                <a:solidFill>
                  <a:schemeClr val="accent3"/>
                </a:solidFill>
              </a:defRPr>
            </a:lvl1pPr>
          </a:lstStyle>
          <a:p>
            <a:r>
              <a:rPr lang="en-US"/>
              <a:t>Click to edit Master title</a:t>
            </a:r>
            <a:br>
              <a:rPr lang="en-US"/>
            </a:br>
            <a:r>
              <a:rPr lang="en-US"/>
              <a:t>style</a:t>
            </a:r>
            <a:endParaRPr lang="en-GB"/>
          </a:p>
        </p:txBody>
      </p:sp>
      <p:sp>
        <p:nvSpPr>
          <p:cNvPr id="11" name="Text Placeholder 2">
            <a:extLst>
              <a:ext uri="{FF2B5EF4-FFF2-40B4-BE49-F238E27FC236}">
                <a16:creationId xmlns:a16="http://schemas.microsoft.com/office/drawing/2014/main" id="{C4B89C5F-E0FC-4802-8B0B-97D4603C4455}"/>
              </a:ext>
            </a:extLst>
          </p:cNvPr>
          <p:cNvSpPr>
            <a:spLocks noGrp="1"/>
          </p:cNvSpPr>
          <p:nvPr>
            <p:ph type="body" idx="1"/>
          </p:nvPr>
        </p:nvSpPr>
        <p:spPr>
          <a:xfrm>
            <a:off x="5326023" y="4589463"/>
            <a:ext cx="4278155" cy="159226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763388880"/>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lvl1pPr>
              <a:defRPr>
                <a:solidFill>
                  <a:schemeClr val="accent1"/>
                </a:solidFill>
              </a:defRPr>
            </a:lvl1p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accent1"/>
              </a:buClr>
              <a:defRPr sz="2000"/>
            </a:lvl1pPr>
            <a:lvl2pPr>
              <a:spcAft>
                <a:spcPts val="300"/>
              </a:spcAft>
              <a:buClr>
                <a:schemeClr val="accent1">
                  <a:lumMod val="40000"/>
                  <a:lumOff val="60000"/>
                </a:schemeClr>
              </a:buClr>
              <a:defRPr sz="1800"/>
            </a:lvl2pPr>
            <a:lvl3pPr>
              <a:spcAft>
                <a:spcPts val="300"/>
              </a:spcAft>
              <a:buClr>
                <a:schemeClr val="accent1">
                  <a:lumMod val="40000"/>
                  <a:lumOff val="60000"/>
                </a:schemeClr>
              </a:buClr>
              <a:defRPr sz="1600"/>
            </a:lvl3pPr>
            <a:lvl4pPr>
              <a:spcAft>
                <a:spcPts val="300"/>
              </a:spcAft>
              <a:buClr>
                <a:schemeClr val="accent1">
                  <a:lumMod val="40000"/>
                  <a:lumOff val="60000"/>
                </a:schemeClr>
              </a:buClr>
              <a:defRPr sz="1400"/>
            </a:lvl4pPr>
            <a:lvl5pPr>
              <a:spcAft>
                <a:spcPts val="300"/>
              </a:spcAft>
              <a:buClr>
                <a:schemeClr val="accent1">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825195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lvl1pPr>
              <a:defRPr>
                <a:solidFill>
                  <a:schemeClr val="accent2"/>
                </a:solidFill>
              </a:defRPr>
            </a:lvl1p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accent2"/>
              </a:buClr>
              <a:defRPr sz="2000"/>
            </a:lvl1pPr>
            <a:lvl2pPr>
              <a:spcAft>
                <a:spcPts val="300"/>
              </a:spcAft>
              <a:buClr>
                <a:schemeClr val="accent2">
                  <a:lumMod val="40000"/>
                  <a:lumOff val="60000"/>
                </a:schemeClr>
              </a:buClr>
              <a:defRPr sz="1800"/>
            </a:lvl2pPr>
            <a:lvl3pPr>
              <a:spcAft>
                <a:spcPts val="300"/>
              </a:spcAft>
              <a:buClr>
                <a:schemeClr val="accent2">
                  <a:lumMod val="40000"/>
                  <a:lumOff val="60000"/>
                </a:schemeClr>
              </a:buClr>
              <a:defRPr sz="1600"/>
            </a:lvl3pPr>
            <a:lvl4pPr>
              <a:spcAft>
                <a:spcPts val="300"/>
              </a:spcAft>
              <a:buClr>
                <a:schemeClr val="accent2">
                  <a:lumMod val="40000"/>
                  <a:lumOff val="60000"/>
                </a:schemeClr>
              </a:buClr>
              <a:defRPr sz="1400"/>
            </a:lvl4pPr>
            <a:lvl5pPr>
              <a:spcAft>
                <a:spcPts val="300"/>
              </a:spcAft>
              <a:buClr>
                <a:schemeClr val="accent2">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954680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tx2"/>
              </a:buClr>
              <a:defRPr sz="2000"/>
            </a:lvl1pPr>
            <a:lvl2pPr>
              <a:spcAft>
                <a:spcPts val="300"/>
              </a:spcAft>
              <a:buClr>
                <a:schemeClr val="tx2">
                  <a:lumMod val="40000"/>
                  <a:lumOff val="60000"/>
                </a:schemeClr>
              </a:buClr>
              <a:defRPr sz="1800"/>
            </a:lvl2pPr>
            <a:lvl3pPr>
              <a:spcAft>
                <a:spcPts val="300"/>
              </a:spcAft>
              <a:buClr>
                <a:schemeClr val="tx2">
                  <a:lumMod val="40000"/>
                  <a:lumOff val="60000"/>
                </a:schemeClr>
              </a:buClr>
              <a:defRPr sz="1600"/>
            </a:lvl3pPr>
            <a:lvl4pPr>
              <a:spcAft>
                <a:spcPts val="300"/>
              </a:spcAft>
              <a:buClr>
                <a:schemeClr val="tx2">
                  <a:lumMod val="40000"/>
                  <a:lumOff val="60000"/>
                </a:schemeClr>
              </a:buClr>
              <a:defRPr sz="1400"/>
            </a:lvl4pPr>
            <a:lvl5pPr>
              <a:spcAft>
                <a:spcPts val="300"/>
              </a:spcAft>
              <a:buClr>
                <a:schemeClr val="tx2">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377900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single point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65C8164-BF92-4F6D-8A47-D2477C86EDC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6870" y="530346"/>
            <a:ext cx="2904940" cy="5797308"/>
          </a:xfrm>
          <a:prstGeom prst="rect">
            <a:avLst/>
          </a:prstGeom>
        </p:spPr>
      </p:pic>
      <p:pic>
        <p:nvPicPr>
          <p:cNvPr id="6" name="Picture 5">
            <a:extLst>
              <a:ext uri="{FF2B5EF4-FFF2-40B4-BE49-F238E27FC236}">
                <a16:creationId xmlns:a16="http://schemas.microsoft.com/office/drawing/2014/main" id="{6DE57702-B0D7-4862-B720-46D1F1BA8CB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
        <p:nvSpPr>
          <p:cNvPr id="8" name="Text Placeholder 7">
            <a:extLst>
              <a:ext uri="{FF2B5EF4-FFF2-40B4-BE49-F238E27FC236}">
                <a16:creationId xmlns:a16="http://schemas.microsoft.com/office/drawing/2014/main" id="{E0F3AC8D-41DB-4568-AC10-71BF31EB0AB3}"/>
              </a:ext>
            </a:extLst>
          </p:cNvPr>
          <p:cNvSpPr>
            <a:spLocks noGrp="1"/>
          </p:cNvSpPr>
          <p:nvPr>
            <p:ph type="body" sz="quarter" idx="10"/>
          </p:nvPr>
        </p:nvSpPr>
        <p:spPr>
          <a:xfrm>
            <a:off x="526433" y="534722"/>
            <a:ext cx="2815377" cy="5792932"/>
          </a:xfrm>
          <a:noFill/>
        </p:spPr>
        <p:txBody>
          <a:bodyPr lIns="360000" tIns="1872000" rIns="180000" bIns="72000" anchor="t"/>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ext Placeholder 2">
            <a:extLst>
              <a:ext uri="{FF2B5EF4-FFF2-40B4-BE49-F238E27FC236}">
                <a16:creationId xmlns:a16="http://schemas.microsoft.com/office/drawing/2014/main" id="{98F52A46-6513-4A51-A652-98502650BBCC}"/>
              </a:ext>
            </a:extLst>
          </p:cNvPr>
          <p:cNvSpPr>
            <a:spLocks noGrp="1"/>
          </p:cNvSpPr>
          <p:nvPr>
            <p:ph type="body" sz="quarter" idx="11"/>
          </p:nvPr>
        </p:nvSpPr>
        <p:spPr>
          <a:xfrm>
            <a:off x="681037" y="629042"/>
            <a:ext cx="2579688" cy="1642004"/>
          </a:xfrm>
        </p:spPr>
        <p:txBody>
          <a:bodyPr>
            <a:noAutofit/>
          </a:bodyPr>
          <a:lstStyle>
            <a:lvl1pPr marL="0" indent="0" algn="l">
              <a:buNone/>
              <a:defRPr sz="3600" cap="all" baseline="0">
                <a:solidFill>
                  <a:schemeClr val="tx2"/>
                </a:solidFill>
                <a:latin typeface="+mj-lt"/>
              </a:defRPr>
            </a:lvl1pPr>
            <a:lvl2pPr marL="177800" indent="0">
              <a:buFont typeface="Arial" panose="020B0604020202020204" pitchFamily="34" charset="0"/>
              <a:buNone/>
              <a:defRPr cap="all" baseline="0">
                <a:latin typeface="+mj-lt"/>
              </a:defRPr>
            </a:lvl2pPr>
            <a:lvl3pPr marL="363538" indent="0">
              <a:buFont typeface="Arial" panose="020B0604020202020204" pitchFamily="34" charset="0"/>
              <a:buNone/>
              <a:defRPr cap="all" baseline="0">
                <a:latin typeface="+mj-lt"/>
              </a:defRPr>
            </a:lvl3pPr>
            <a:lvl4pPr marL="541338" indent="0">
              <a:buFont typeface="Arial" panose="020B0604020202020204" pitchFamily="34" charset="0"/>
              <a:buNone/>
              <a:defRPr cap="all" baseline="0">
                <a:latin typeface="+mj-lt"/>
              </a:defRPr>
            </a:lvl4pPr>
            <a:lvl5pPr marL="719138" indent="0">
              <a:buFont typeface="Arial" panose="020B0604020202020204" pitchFamily="34" charset="0"/>
              <a:buNone/>
              <a:defRPr cap="all" baseline="0">
                <a:latin typeface="+mj-lt"/>
              </a:defRPr>
            </a:lvl5pPr>
          </a:lstStyle>
          <a:p>
            <a:pPr lvl="0"/>
            <a:r>
              <a:rPr lang="en-US"/>
              <a:t>Click to edit Master text styles</a:t>
            </a:r>
          </a:p>
        </p:txBody>
      </p:sp>
    </p:spTree>
    <p:extLst>
      <p:ext uri="{BB962C8B-B14F-4D97-AF65-F5344CB8AC3E}">
        <p14:creationId xmlns:p14="http://schemas.microsoft.com/office/powerpoint/2010/main" val="25985388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ingle poin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23CA547-E6E5-4C06-9087-A0F90F9E8A5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1211" y="1496188"/>
            <a:ext cx="8997143" cy="3124206"/>
          </a:xfrm>
          <a:prstGeom prst="rect">
            <a:avLst/>
          </a:prstGeom>
        </p:spPr>
      </p:pic>
      <p:sp>
        <p:nvSpPr>
          <p:cNvPr id="3" name="Date Placeholder 2">
            <a:extLst>
              <a:ext uri="{FF2B5EF4-FFF2-40B4-BE49-F238E27FC236}">
                <a16:creationId xmlns:a16="http://schemas.microsoft.com/office/drawing/2014/main" id="{3E692515-C99C-4FA6-B3AF-7A4AA541DC68}"/>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3918E1AF-558E-4DE2-8768-1D99DAD0639A}"/>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C8351FD0-0FF5-48EF-BB39-266F05D4060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8" name="Text Placeholder 7">
            <a:extLst>
              <a:ext uri="{FF2B5EF4-FFF2-40B4-BE49-F238E27FC236}">
                <a16:creationId xmlns:a16="http://schemas.microsoft.com/office/drawing/2014/main" id="{F5933E14-703B-4FC6-BDF9-9C48DBB3C29C}"/>
              </a:ext>
            </a:extLst>
          </p:cNvPr>
          <p:cNvSpPr>
            <a:spLocks noGrp="1"/>
          </p:cNvSpPr>
          <p:nvPr>
            <p:ph type="body" sz="quarter" idx="14"/>
          </p:nvPr>
        </p:nvSpPr>
        <p:spPr>
          <a:xfrm>
            <a:off x="511704" y="1496189"/>
            <a:ext cx="8909550" cy="3119501"/>
          </a:xfrm>
          <a:noFill/>
        </p:spPr>
        <p:txBody>
          <a:bodyPr lIns="4212000" tIns="252000" rIns="252000" bIns="252000" numCol="2" spcCol="180000" anchor="ctr"/>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6">
            <a:extLst>
              <a:ext uri="{FF2B5EF4-FFF2-40B4-BE49-F238E27FC236}">
                <a16:creationId xmlns:a16="http://schemas.microsoft.com/office/drawing/2014/main" id="{32C1D1F7-2B5B-4E29-907D-3518892EA589}"/>
              </a:ext>
            </a:extLst>
          </p:cNvPr>
          <p:cNvSpPr>
            <a:spLocks noGrp="1"/>
          </p:cNvSpPr>
          <p:nvPr>
            <p:ph type="title"/>
          </p:nvPr>
        </p:nvSpPr>
        <p:spPr>
          <a:xfrm>
            <a:off x="803340" y="1650423"/>
            <a:ext cx="2950131" cy="2835910"/>
          </a:xfrm>
        </p:spPr>
        <p:txBody>
          <a:bodyPr/>
          <a:lstStyle>
            <a:lvl1pPr>
              <a:lnSpc>
                <a:spcPct val="92000"/>
              </a:lnSpc>
              <a:defRPr/>
            </a:lvl1pPr>
          </a:lstStyle>
          <a:p>
            <a:r>
              <a:rPr lang="en-US"/>
              <a:t>Click to edit Master title style</a:t>
            </a:r>
            <a:endParaRPr lang="en-GB"/>
          </a:p>
        </p:txBody>
      </p:sp>
      <p:pic>
        <p:nvPicPr>
          <p:cNvPr id="10" name="Picture 9">
            <a:extLst>
              <a:ext uri="{FF2B5EF4-FFF2-40B4-BE49-F238E27FC236}">
                <a16:creationId xmlns:a16="http://schemas.microsoft.com/office/drawing/2014/main" id="{8E26D21C-7A5C-4027-A3D5-161AF0624C4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1042008039"/>
      </p:ext>
    </p:extLst>
  </p:cSld>
  <p:clrMapOvr>
    <a:masterClrMapping/>
  </p:clrMapOvr>
  <p:extLst>
    <p:ext uri="{DCECCB84-F9BA-43D5-87BE-67443E8EF086}">
      <p15:sldGuideLst xmlns:p15="http://schemas.microsoft.com/office/powerpoint/2012/main">
        <p15:guide id="1" orient="horz" pos="1502">
          <p15:clr>
            <a:srgbClr val="FBAE40"/>
          </p15:clr>
        </p15:guide>
        <p15:guide id="2" orient="horz" pos="234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wo 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numCol="2" spcCol="28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82155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quote box">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85F5B32-58C8-4973-AEF2-62085A203C1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6870" y="530346"/>
            <a:ext cx="2904940" cy="5797308"/>
          </a:xfrm>
          <a:prstGeom prst="rect">
            <a:avLst/>
          </a:prstGeom>
        </p:spPr>
      </p:pic>
      <p:sp>
        <p:nvSpPr>
          <p:cNvPr id="5" name="TextBox 4">
            <a:extLst>
              <a:ext uri="{FF2B5EF4-FFF2-40B4-BE49-F238E27FC236}">
                <a16:creationId xmlns:a16="http://schemas.microsoft.com/office/drawing/2014/main" id="{DFE013F3-0B21-497B-B86D-47FE2104D66F}"/>
              </a:ext>
            </a:extLst>
          </p:cNvPr>
          <p:cNvSpPr txBox="1"/>
          <p:nvPr userDrawn="1"/>
        </p:nvSpPr>
        <p:spPr>
          <a:xfrm>
            <a:off x="526433" y="314325"/>
            <a:ext cx="521297" cy="1569660"/>
          </a:xfrm>
          <a:prstGeom prst="rect">
            <a:avLst/>
          </a:prstGeom>
          <a:noFill/>
        </p:spPr>
        <p:txBody>
          <a:bodyPr wrap="none" rtlCol="0">
            <a:spAutoFit/>
          </a:bodyPr>
          <a:lstStyle/>
          <a:p>
            <a:r>
              <a:rPr lang="en-GB" sz="9600" dirty="0">
                <a:solidFill>
                  <a:schemeClr val="accent3"/>
                </a:solidFill>
              </a:rPr>
              <a:t>“</a:t>
            </a:r>
          </a:p>
        </p:txBody>
      </p:sp>
      <p:sp>
        <p:nvSpPr>
          <p:cNvPr id="7" name="TextBox 6">
            <a:extLst>
              <a:ext uri="{FF2B5EF4-FFF2-40B4-BE49-F238E27FC236}">
                <a16:creationId xmlns:a16="http://schemas.microsoft.com/office/drawing/2014/main" id="{FF02611F-6E4F-4498-90E7-A9B961DA7ECA}"/>
              </a:ext>
            </a:extLst>
          </p:cNvPr>
          <p:cNvSpPr txBox="1"/>
          <p:nvPr userDrawn="1"/>
        </p:nvSpPr>
        <p:spPr>
          <a:xfrm>
            <a:off x="2918256" y="5538448"/>
            <a:ext cx="521297" cy="1569660"/>
          </a:xfrm>
          <a:prstGeom prst="rect">
            <a:avLst/>
          </a:prstGeom>
          <a:noFill/>
        </p:spPr>
        <p:txBody>
          <a:bodyPr wrap="none" rtlCol="0">
            <a:spAutoFit/>
          </a:bodyPr>
          <a:lstStyle/>
          <a:p>
            <a:r>
              <a:rPr lang="en-GB" sz="9600" dirty="0">
                <a:solidFill>
                  <a:schemeClr val="accent3"/>
                </a:solidFill>
              </a:rPr>
              <a:t>”</a:t>
            </a:r>
          </a:p>
        </p:txBody>
      </p:sp>
      <p:pic>
        <p:nvPicPr>
          <p:cNvPr id="6" name="Picture 5">
            <a:extLst>
              <a:ext uri="{FF2B5EF4-FFF2-40B4-BE49-F238E27FC236}">
                <a16:creationId xmlns:a16="http://schemas.microsoft.com/office/drawing/2014/main" id="{6DE57702-B0D7-4862-B720-46D1F1BA8CB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
        <p:nvSpPr>
          <p:cNvPr id="8" name="Text Placeholder 7">
            <a:extLst>
              <a:ext uri="{FF2B5EF4-FFF2-40B4-BE49-F238E27FC236}">
                <a16:creationId xmlns:a16="http://schemas.microsoft.com/office/drawing/2014/main" id="{E0F3AC8D-41DB-4568-AC10-71BF31EB0AB3}"/>
              </a:ext>
            </a:extLst>
          </p:cNvPr>
          <p:cNvSpPr>
            <a:spLocks noGrp="1"/>
          </p:cNvSpPr>
          <p:nvPr>
            <p:ph type="body" sz="quarter" idx="10"/>
          </p:nvPr>
        </p:nvSpPr>
        <p:spPr>
          <a:xfrm>
            <a:off x="526433" y="530346"/>
            <a:ext cx="2815377" cy="5792932"/>
          </a:xfrm>
          <a:noFill/>
        </p:spPr>
        <p:txBody>
          <a:bodyPr lIns="504000" tIns="576000" rIns="360000" bIns="360000" anchor="t"/>
          <a:lstStyle>
            <a:lvl1pPr marL="0" indent="0">
              <a:buNone/>
              <a:defRPr/>
            </a:lvl1pPr>
            <a:lvl2pPr marL="177800" indent="0" algn="r">
              <a:buNone/>
              <a:defRPr i="1">
                <a:solidFill>
                  <a:schemeClr val="accent3"/>
                </a:solidFill>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19026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headline red">
    <p:bg>
      <p:bgPr>
        <a:solidFill>
          <a:schemeClr val="accent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dirty="0"/>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30523502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headline yellow">
    <p:bg>
      <p:bgPr>
        <a:solidFill>
          <a:schemeClr val="accent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dirty="0"/>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1982149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headline blue">
    <p:bg>
      <p:bgPr>
        <a:solidFill>
          <a:schemeClr val="accent3"/>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dirty="0"/>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21065385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FAC6272-DA49-4077-845F-1A17799A3808}"/>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DF902B9A-CAA7-4DBB-B12E-F3CFD7888147}"/>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711B4880-66A8-418F-A4EA-E5D773DE1F65}"/>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2" name="Title 1">
            <a:extLst>
              <a:ext uri="{FF2B5EF4-FFF2-40B4-BE49-F238E27FC236}">
                <a16:creationId xmlns:a16="http://schemas.microsoft.com/office/drawing/2014/main" id="{EC7797C5-71D9-4085-873F-0295E1E21CCF}"/>
              </a:ext>
            </a:extLst>
          </p:cNvPr>
          <p:cNvSpPr>
            <a:spLocks noGrp="1"/>
          </p:cNvSpPr>
          <p:nvPr>
            <p:ph type="title"/>
          </p:nvPr>
        </p:nvSpPr>
        <p:spPr/>
        <p:txBody>
          <a:bodyPr/>
          <a:lstStyle/>
          <a:p>
            <a:r>
              <a:rPr lang="en-US"/>
              <a:t>Click to edit Master title style</a:t>
            </a:r>
            <a:endParaRPr lang="en-GB"/>
          </a:p>
        </p:txBody>
      </p:sp>
      <p:sp>
        <p:nvSpPr>
          <p:cNvPr id="6" name="Rectangle 5">
            <a:extLst>
              <a:ext uri="{FF2B5EF4-FFF2-40B4-BE49-F238E27FC236}">
                <a16:creationId xmlns:a16="http://schemas.microsoft.com/office/drawing/2014/main" id="{AAB78DF4-7C62-4058-A326-8456BABD999D}"/>
              </a:ext>
            </a:extLst>
          </p:cNvPr>
          <p:cNvSpPr/>
          <p:nvPr userDrawn="1"/>
        </p:nvSpPr>
        <p:spPr>
          <a:xfrm>
            <a:off x="0" y="771525"/>
            <a:ext cx="250296" cy="47625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109275551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mparison re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accent1"/>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1"/>
              </a:buClr>
              <a:defRPr/>
            </a:lvl1pPr>
            <a:lvl2pPr>
              <a:buClr>
                <a:schemeClr val="accent1">
                  <a:lumMod val="40000"/>
                  <a:lumOff val="60000"/>
                </a:schemeClr>
              </a:buClr>
              <a:defRPr/>
            </a:lvl2pPr>
            <a:lvl3pPr>
              <a:buClr>
                <a:schemeClr val="accent1">
                  <a:lumMod val="40000"/>
                  <a:lumOff val="60000"/>
                </a:schemeClr>
              </a:buClr>
              <a:defRPr/>
            </a:lvl3pPr>
            <a:lvl4pPr>
              <a:buClr>
                <a:schemeClr val="accent1">
                  <a:lumMod val="40000"/>
                  <a:lumOff val="60000"/>
                </a:schemeClr>
              </a:buClr>
              <a:defRPr/>
            </a:lvl4pPr>
            <a:lvl5pPr>
              <a:buClr>
                <a:schemeClr val="accent1">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accent1"/>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1"/>
              </a:buClr>
              <a:defRPr/>
            </a:lvl1pPr>
            <a:lvl2pPr>
              <a:buClr>
                <a:schemeClr val="accent1">
                  <a:lumMod val="40000"/>
                  <a:lumOff val="60000"/>
                </a:schemeClr>
              </a:buClr>
              <a:defRPr/>
            </a:lvl2pPr>
            <a:lvl3pPr>
              <a:buClr>
                <a:schemeClr val="accent1">
                  <a:lumMod val="40000"/>
                  <a:lumOff val="60000"/>
                </a:schemeClr>
              </a:buClr>
              <a:defRPr/>
            </a:lvl3pPr>
            <a:lvl4pPr>
              <a:buClr>
                <a:schemeClr val="accent1">
                  <a:lumMod val="40000"/>
                  <a:lumOff val="60000"/>
                </a:schemeClr>
              </a:buClr>
              <a:defRPr/>
            </a:lvl4pPr>
            <a:lvl5pPr>
              <a:buClr>
                <a:schemeClr val="accent1">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dirty="0"/>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GB"/>
          </a:p>
        </p:txBody>
      </p:sp>
      <p:sp>
        <p:nvSpPr>
          <p:cNvPr id="12" name="Rectangle 11">
            <a:extLst>
              <a:ext uri="{FF2B5EF4-FFF2-40B4-BE49-F238E27FC236}">
                <a16:creationId xmlns:a16="http://schemas.microsoft.com/office/drawing/2014/main" id="{378D655F-A83E-45AE-903B-D75E8EDE8DC2}"/>
              </a:ext>
            </a:extLst>
          </p:cNvPr>
          <p:cNvSpPr/>
          <p:nvPr userDrawn="1"/>
        </p:nvSpPr>
        <p:spPr>
          <a:xfrm>
            <a:off x="0" y="771525"/>
            <a:ext cx="250296" cy="47625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21767157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mparison yellow">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accent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2"/>
              </a:buClr>
              <a:defRPr/>
            </a:lvl1pPr>
            <a:lvl2pPr>
              <a:buClr>
                <a:schemeClr val="accent2">
                  <a:lumMod val="40000"/>
                  <a:lumOff val="60000"/>
                </a:schemeClr>
              </a:buClr>
              <a:defRPr/>
            </a:lvl2pPr>
            <a:lvl3pPr>
              <a:buClr>
                <a:schemeClr val="accent2">
                  <a:lumMod val="40000"/>
                  <a:lumOff val="60000"/>
                </a:schemeClr>
              </a:buClr>
              <a:defRPr/>
            </a:lvl3pPr>
            <a:lvl4pPr>
              <a:buClr>
                <a:schemeClr val="accent2">
                  <a:lumMod val="40000"/>
                  <a:lumOff val="60000"/>
                </a:schemeClr>
              </a:buClr>
              <a:defRPr/>
            </a:lvl4pPr>
            <a:lvl5pPr>
              <a:buClr>
                <a:schemeClr val="accent2">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accent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2"/>
              </a:buClr>
              <a:defRPr/>
            </a:lvl1pPr>
            <a:lvl2pPr>
              <a:buClr>
                <a:schemeClr val="accent2">
                  <a:lumMod val="40000"/>
                  <a:lumOff val="60000"/>
                </a:schemeClr>
              </a:buClr>
              <a:defRPr/>
            </a:lvl2pPr>
            <a:lvl3pPr>
              <a:buClr>
                <a:schemeClr val="accent2">
                  <a:lumMod val="40000"/>
                  <a:lumOff val="60000"/>
                </a:schemeClr>
              </a:buClr>
              <a:defRPr/>
            </a:lvl3pPr>
            <a:lvl4pPr>
              <a:buClr>
                <a:schemeClr val="accent2">
                  <a:lumMod val="40000"/>
                  <a:lumOff val="60000"/>
                </a:schemeClr>
              </a:buClr>
              <a:defRPr/>
            </a:lvl4pPr>
            <a:lvl5pPr>
              <a:buClr>
                <a:schemeClr val="accent2">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dirty="0"/>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2"/>
                </a:solidFill>
              </a:defRPr>
            </a:lvl1pPr>
          </a:lstStyle>
          <a:p>
            <a:r>
              <a:rPr lang="en-US"/>
              <a:t>Click to edit Master title style</a:t>
            </a:r>
            <a:endParaRPr lang="en-GB"/>
          </a:p>
        </p:txBody>
      </p:sp>
      <p:sp>
        <p:nvSpPr>
          <p:cNvPr id="11" name="Rectangle 10">
            <a:extLst>
              <a:ext uri="{FF2B5EF4-FFF2-40B4-BE49-F238E27FC236}">
                <a16:creationId xmlns:a16="http://schemas.microsoft.com/office/drawing/2014/main" id="{3F59553F-B3C9-4676-94B4-E00BE4DB56D8}"/>
              </a:ext>
            </a:extLst>
          </p:cNvPr>
          <p:cNvSpPr/>
          <p:nvPr userDrawn="1"/>
        </p:nvSpPr>
        <p:spPr>
          <a:xfrm>
            <a:off x="0" y="771525"/>
            <a:ext cx="250296" cy="47625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1194078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mparison b">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tx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3"/>
              </a:buClr>
              <a:defRPr/>
            </a:lvl1pPr>
            <a:lvl2pPr>
              <a:buClr>
                <a:schemeClr val="accent3">
                  <a:lumMod val="40000"/>
                  <a:lumOff val="60000"/>
                </a:schemeClr>
              </a:buClr>
              <a:defRPr/>
            </a:lvl2pPr>
            <a:lvl3pPr>
              <a:buClr>
                <a:schemeClr val="accent3">
                  <a:lumMod val="40000"/>
                  <a:lumOff val="60000"/>
                </a:schemeClr>
              </a:buClr>
              <a:defRPr/>
            </a:lvl3pPr>
            <a:lvl4pPr>
              <a:buClr>
                <a:schemeClr val="accent3">
                  <a:lumMod val="40000"/>
                  <a:lumOff val="60000"/>
                </a:schemeClr>
              </a:buClr>
              <a:defRPr/>
            </a:lvl4pPr>
            <a:lvl5pPr>
              <a:buClr>
                <a:schemeClr val="accent3">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tx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3"/>
              </a:buClr>
              <a:defRPr/>
            </a:lvl1pPr>
            <a:lvl2pPr>
              <a:buClr>
                <a:schemeClr val="accent3">
                  <a:lumMod val="40000"/>
                  <a:lumOff val="60000"/>
                </a:schemeClr>
              </a:buClr>
              <a:defRPr/>
            </a:lvl2pPr>
            <a:lvl3pPr>
              <a:buClr>
                <a:schemeClr val="accent3">
                  <a:lumMod val="40000"/>
                  <a:lumOff val="60000"/>
                </a:schemeClr>
              </a:buClr>
              <a:defRPr/>
            </a:lvl3pPr>
            <a:lvl4pPr>
              <a:buClr>
                <a:schemeClr val="accent3">
                  <a:lumMod val="40000"/>
                  <a:lumOff val="60000"/>
                </a:schemeClr>
              </a:buClr>
              <a:defRPr/>
            </a:lvl4pPr>
            <a:lvl5pPr>
              <a:buClr>
                <a:schemeClr val="accent3">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dirty="0"/>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3"/>
                </a:solidFill>
              </a:defRPr>
            </a:lvl1pPr>
          </a:lstStyle>
          <a:p>
            <a:r>
              <a:rPr lang="en-US"/>
              <a:t>Click to edit Master title style</a:t>
            </a:r>
            <a:endParaRPr lang="en-GB"/>
          </a:p>
        </p:txBody>
      </p:sp>
      <p:sp>
        <p:nvSpPr>
          <p:cNvPr id="11" name="Rectangle 10">
            <a:extLst>
              <a:ext uri="{FF2B5EF4-FFF2-40B4-BE49-F238E27FC236}">
                <a16:creationId xmlns:a16="http://schemas.microsoft.com/office/drawing/2014/main" id="{3F59553F-B3C9-4676-94B4-E00BE4DB56D8}"/>
              </a:ext>
            </a:extLst>
          </p:cNvPr>
          <p:cNvSpPr/>
          <p:nvPr userDrawn="1"/>
        </p:nvSpPr>
        <p:spPr>
          <a:xfrm>
            <a:off x="0" y="771525"/>
            <a:ext cx="250296" cy="47625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33871985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redentials - log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31B7-A418-4AF9-A08A-8938AA6C4820}"/>
              </a:ext>
            </a:extLst>
          </p:cNvPr>
          <p:cNvSpPr>
            <a:spLocks noGrp="1"/>
          </p:cNvSpPr>
          <p:nvPr>
            <p:ph type="title"/>
          </p:nvPr>
        </p:nvSpPr>
        <p:spPr>
          <a:xfrm>
            <a:off x="253841" y="365126"/>
            <a:ext cx="9398318" cy="132556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1BAD3E-5066-4A4E-9656-F21068232C79}"/>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2FA93FF-73A8-4874-A273-8A51320EDBE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02CCEB6F-53C3-402B-9812-51D3A3A0ED74}"/>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1E13787E-9AF2-4869-BEE1-8C50DE4173CA}"/>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9" name="Picture Placeholder 8">
            <a:extLst>
              <a:ext uri="{FF2B5EF4-FFF2-40B4-BE49-F238E27FC236}">
                <a16:creationId xmlns:a16="http://schemas.microsoft.com/office/drawing/2014/main" id="{D6AD8346-DAD9-4790-97E1-0186BDA2ED92}"/>
              </a:ext>
            </a:extLst>
          </p:cNvPr>
          <p:cNvSpPr>
            <a:spLocks noGrp="1"/>
          </p:cNvSpPr>
          <p:nvPr>
            <p:ph type="pic" sz="quarter" idx="13"/>
          </p:nvPr>
        </p:nvSpPr>
        <p:spPr>
          <a:xfrm>
            <a:off x="250230" y="2097087"/>
            <a:ext cx="2281500" cy="1220400"/>
          </a:xfrm>
          <a:noFill/>
        </p:spPr>
        <p:txBody>
          <a:bodyPr/>
          <a:lstStyle>
            <a:lvl1pPr>
              <a:defRPr lang="en-GB"/>
            </a:lvl1pPr>
          </a:lstStyle>
          <a:p>
            <a:r>
              <a:rPr lang="en-US" dirty="0"/>
              <a:t>Click icon to add picture</a:t>
            </a:r>
            <a:endParaRPr lang="en-GB" dirty="0"/>
          </a:p>
        </p:txBody>
      </p:sp>
      <p:sp>
        <p:nvSpPr>
          <p:cNvPr id="10" name="Picture Placeholder 8">
            <a:extLst>
              <a:ext uri="{FF2B5EF4-FFF2-40B4-BE49-F238E27FC236}">
                <a16:creationId xmlns:a16="http://schemas.microsoft.com/office/drawing/2014/main" id="{C1F5CD31-CCA2-4529-843E-1A3718B1D33E}"/>
              </a:ext>
            </a:extLst>
          </p:cNvPr>
          <p:cNvSpPr>
            <a:spLocks noGrp="1"/>
          </p:cNvSpPr>
          <p:nvPr>
            <p:ph type="pic" sz="quarter" idx="14"/>
          </p:nvPr>
        </p:nvSpPr>
        <p:spPr>
          <a:xfrm>
            <a:off x="2623706" y="2097087"/>
            <a:ext cx="2281500" cy="1220400"/>
          </a:xfrm>
          <a:noFill/>
        </p:spPr>
        <p:txBody>
          <a:bodyPr/>
          <a:lstStyle>
            <a:lvl1pPr>
              <a:defRPr lang="en-GB"/>
            </a:lvl1pPr>
          </a:lstStyle>
          <a:p>
            <a:r>
              <a:rPr lang="en-US" dirty="0"/>
              <a:t>Click icon to add picture</a:t>
            </a:r>
            <a:endParaRPr lang="en-GB" dirty="0"/>
          </a:p>
        </p:txBody>
      </p:sp>
      <p:sp>
        <p:nvSpPr>
          <p:cNvPr id="11" name="Picture Placeholder 8">
            <a:extLst>
              <a:ext uri="{FF2B5EF4-FFF2-40B4-BE49-F238E27FC236}">
                <a16:creationId xmlns:a16="http://schemas.microsoft.com/office/drawing/2014/main" id="{91589262-A651-4E10-9ACB-771BC58F0EA7}"/>
              </a:ext>
            </a:extLst>
          </p:cNvPr>
          <p:cNvSpPr>
            <a:spLocks noGrp="1"/>
          </p:cNvSpPr>
          <p:nvPr>
            <p:ph type="pic" sz="quarter" idx="15"/>
          </p:nvPr>
        </p:nvSpPr>
        <p:spPr>
          <a:xfrm>
            <a:off x="4997183" y="2097087"/>
            <a:ext cx="2281500" cy="1220400"/>
          </a:xfrm>
          <a:noFill/>
        </p:spPr>
        <p:txBody>
          <a:bodyPr/>
          <a:lstStyle>
            <a:lvl1pPr>
              <a:defRPr lang="en-GB"/>
            </a:lvl1pPr>
          </a:lstStyle>
          <a:p>
            <a:r>
              <a:rPr lang="en-US" dirty="0"/>
              <a:t>Click icon to add picture</a:t>
            </a:r>
            <a:endParaRPr lang="en-GB" dirty="0"/>
          </a:p>
        </p:txBody>
      </p:sp>
      <p:sp>
        <p:nvSpPr>
          <p:cNvPr id="12" name="Picture Placeholder 8">
            <a:extLst>
              <a:ext uri="{FF2B5EF4-FFF2-40B4-BE49-F238E27FC236}">
                <a16:creationId xmlns:a16="http://schemas.microsoft.com/office/drawing/2014/main" id="{3D4B7AE6-BBCE-408D-9EF0-B5598FA71D98}"/>
              </a:ext>
            </a:extLst>
          </p:cNvPr>
          <p:cNvSpPr>
            <a:spLocks noGrp="1"/>
          </p:cNvSpPr>
          <p:nvPr>
            <p:ph type="pic" sz="quarter" idx="16"/>
          </p:nvPr>
        </p:nvSpPr>
        <p:spPr>
          <a:xfrm>
            <a:off x="7370659" y="2097087"/>
            <a:ext cx="2281500" cy="1220400"/>
          </a:xfrm>
          <a:noFill/>
        </p:spPr>
        <p:txBody>
          <a:bodyPr/>
          <a:lstStyle>
            <a:lvl1pPr>
              <a:defRPr lang="en-GB"/>
            </a:lvl1pPr>
          </a:lstStyle>
          <a:p>
            <a:r>
              <a:rPr lang="en-US" dirty="0"/>
              <a:t>Click icon to add picture</a:t>
            </a:r>
            <a:endParaRPr lang="en-GB" dirty="0"/>
          </a:p>
        </p:txBody>
      </p:sp>
      <p:sp>
        <p:nvSpPr>
          <p:cNvPr id="15" name="Picture Placeholder 8">
            <a:extLst>
              <a:ext uri="{FF2B5EF4-FFF2-40B4-BE49-F238E27FC236}">
                <a16:creationId xmlns:a16="http://schemas.microsoft.com/office/drawing/2014/main" id="{190875E2-ED15-4908-A130-D9AB26D3CB07}"/>
              </a:ext>
            </a:extLst>
          </p:cNvPr>
          <p:cNvSpPr>
            <a:spLocks noGrp="1"/>
          </p:cNvSpPr>
          <p:nvPr>
            <p:ph type="pic" sz="quarter" idx="19"/>
          </p:nvPr>
        </p:nvSpPr>
        <p:spPr>
          <a:xfrm>
            <a:off x="250231" y="3440900"/>
            <a:ext cx="2281500" cy="1220400"/>
          </a:xfrm>
          <a:noFill/>
        </p:spPr>
        <p:txBody>
          <a:bodyPr/>
          <a:lstStyle>
            <a:lvl1pPr>
              <a:defRPr lang="en-GB"/>
            </a:lvl1pPr>
          </a:lstStyle>
          <a:p>
            <a:r>
              <a:rPr lang="en-US" dirty="0"/>
              <a:t>Click icon to add picture</a:t>
            </a:r>
            <a:endParaRPr lang="en-GB" dirty="0"/>
          </a:p>
        </p:txBody>
      </p:sp>
      <p:sp>
        <p:nvSpPr>
          <p:cNvPr id="16" name="Picture Placeholder 8">
            <a:extLst>
              <a:ext uri="{FF2B5EF4-FFF2-40B4-BE49-F238E27FC236}">
                <a16:creationId xmlns:a16="http://schemas.microsoft.com/office/drawing/2014/main" id="{3C5F368E-895E-4D9F-A246-9829CBEB9D94}"/>
              </a:ext>
            </a:extLst>
          </p:cNvPr>
          <p:cNvSpPr>
            <a:spLocks noGrp="1"/>
          </p:cNvSpPr>
          <p:nvPr>
            <p:ph type="pic" sz="quarter" idx="20"/>
          </p:nvPr>
        </p:nvSpPr>
        <p:spPr>
          <a:xfrm>
            <a:off x="2623706" y="3440900"/>
            <a:ext cx="2281500" cy="1220400"/>
          </a:xfrm>
          <a:noFill/>
        </p:spPr>
        <p:txBody>
          <a:bodyPr/>
          <a:lstStyle>
            <a:lvl1pPr>
              <a:defRPr lang="en-GB"/>
            </a:lvl1pPr>
          </a:lstStyle>
          <a:p>
            <a:r>
              <a:rPr lang="en-US" dirty="0"/>
              <a:t>Click icon to add picture</a:t>
            </a:r>
            <a:endParaRPr lang="en-GB" dirty="0"/>
          </a:p>
        </p:txBody>
      </p:sp>
      <p:sp>
        <p:nvSpPr>
          <p:cNvPr id="17" name="Picture Placeholder 8">
            <a:extLst>
              <a:ext uri="{FF2B5EF4-FFF2-40B4-BE49-F238E27FC236}">
                <a16:creationId xmlns:a16="http://schemas.microsoft.com/office/drawing/2014/main" id="{A6655AE8-2788-4373-887E-50718448B8DB}"/>
              </a:ext>
            </a:extLst>
          </p:cNvPr>
          <p:cNvSpPr>
            <a:spLocks noGrp="1"/>
          </p:cNvSpPr>
          <p:nvPr>
            <p:ph type="pic" sz="quarter" idx="21"/>
          </p:nvPr>
        </p:nvSpPr>
        <p:spPr>
          <a:xfrm>
            <a:off x="4997182" y="3440900"/>
            <a:ext cx="2281500" cy="1220400"/>
          </a:xfrm>
          <a:noFill/>
        </p:spPr>
        <p:txBody>
          <a:bodyPr/>
          <a:lstStyle>
            <a:lvl1pPr>
              <a:defRPr lang="en-GB"/>
            </a:lvl1pPr>
          </a:lstStyle>
          <a:p>
            <a:r>
              <a:rPr lang="en-US" dirty="0"/>
              <a:t>Click icon to add picture</a:t>
            </a:r>
            <a:endParaRPr lang="en-GB" dirty="0"/>
          </a:p>
        </p:txBody>
      </p:sp>
      <p:sp>
        <p:nvSpPr>
          <p:cNvPr id="18" name="Picture Placeholder 8">
            <a:extLst>
              <a:ext uri="{FF2B5EF4-FFF2-40B4-BE49-F238E27FC236}">
                <a16:creationId xmlns:a16="http://schemas.microsoft.com/office/drawing/2014/main" id="{236CD2DE-EB49-4D15-9BF4-99300BBAF39F}"/>
              </a:ext>
            </a:extLst>
          </p:cNvPr>
          <p:cNvSpPr>
            <a:spLocks noGrp="1"/>
          </p:cNvSpPr>
          <p:nvPr>
            <p:ph type="pic" sz="quarter" idx="22"/>
          </p:nvPr>
        </p:nvSpPr>
        <p:spPr>
          <a:xfrm>
            <a:off x="7370659" y="3440900"/>
            <a:ext cx="2281500" cy="1220400"/>
          </a:xfrm>
          <a:noFill/>
        </p:spPr>
        <p:txBody>
          <a:bodyPr/>
          <a:lstStyle>
            <a:lvl1pPr>
              <a:defRPr lang="en-GB"/>
            </a:lvl1pPr>
          </a:lstStyle>
          <a:p>
            <a:r>
              <a:rPr lang="en-US" dirty="0"/>
              <a:t>Click icon to add picture</a:t>
            </a:r>
            <a:endParaRPr lang="en-GB" dirty="0"/>
          </a:p>
        </p:txBody>
      </p:sp>
      <p:sp>
        <p:nvSpPr>
          <p:cNvPr id="21" name="Picture Placeholder 8">
            <a:extLst>
              <a:ext uri="{FF2B5EF4-FFF2-40B4-BE49-F238E27FC236}">
                <a16:creationId xmlns:a16="http://schemas.microsoft.com/office/drawing/2014/main" id="{5ACA1C4C-D01E-467E-9F38-D9C47D545D59}"/>
              </a:ext>
            </a:extLst>
          </p:cNvPr>
          <p:cNvSpPr>
            <a:spLocks noGrp="1"/>
          </p:cNvSpPr>
          <p:nvPr>
            <p:ph type="pic" sz="quarter" idx="25"/>
          </p:nvPr>
        </p:nvSpPr>
        <p:spPr>
          <a:xfrm>
            <a:off x="250231" y="4784713"/>
            <a:ext cx="2281500" cy="1220400"/>
          </a:xfrm>
          <a:noFill/>
        </p:spPr>
        <p:txBody>
          <a:bodyPr/>
          <a:lstStyle>
            <a:lvl1pPr>
              <a:defRPr lang="en-GB"/>
            </a:lvl1pPr>
          </a:lstStyle>
          <a:p>
            <a:r>
              <a:rPr lang="en-US" dirty="0"/>
              <a:t>Click icon to add picture</a:t>
            </a:r>
            <a:endParaRPr lang="en-GB" dirty="0"/>
          </a:p>
        </p:txBody>
      </p:sp>
      <p:sp>
        <p:nvSpPr>
          <p:cNvPr id="22" name="Picture Placeholder 8">
            <a:extLst>
              <a:ext uri="{FF2B5EF4-FFF2-40B4-BE49-F238E27FC236}">
                <a16:creationId xmlns:a16="http://schemas.microsoft.com/office/drawing/2014/main" id="{09228107-2316-40C3-BEF0-7B3FE8EBFF55}"/>
              </a:ext>
            </a:extLst>
          </p:cNvPr>
          <p:cNvSpPr>
            <a:spLocks noGrp="1"/>
          </p:cNvSpPr>
          <p:nvPr>
            <p:ph type="pic" sz="quarter" idx="26"/>
          </p:nvPr>
        </p:nvSpPr>
        <p:spPr>
          <a:xfrm>
            <a:off x="2623706" y="4784713"/>
            <a:ext cx="2281500" cy="1220400"/>
          </a:xfrm>
          <a:noFill/>
        </p:spPr>
        <p:txBody>
          <a:bodyPr/>
          <a:lstStyle>
            <a:lvl1pPr>
              <a:defRPr lang="en-GB"/>
            </a:lvl1pPr>
          </a:lstStyle>
          <a:p>
            <a:r>
              <a:rPr lang="en-US" dirty="0"/>
              <a:t>Click icon to add picture</a:t>
            </a:r>
            <a:endParaRPr lang="en-GB" dirty="0"/>
          </a:p>
        </p:txBody>
      </p:sp>
      <p:sp>
        <p:nvSpPr>
          <p:cNvPr id="23" name="Picture Placeholder 8">
            <a:extLst>
              <a:ext uri="{FF2B5EF4-FFF2-40B4-BE49-F238E27FC236}">
                <a16:creationId xmlns:a16="http://schemas.microsoft.com/office/drawing/2014/main" id="{638D1C5E-B8D0-495F-A44B-9A194D1A8F10}"/>
              </a:ext>
            </a:extLst>
          </p:cNvPr>
          <p:cNvSpPr>
            <a:spLocks noGrp="1"/>
          </p:cNvSpPr>
          <p:nvPr>
            <p:ph type="pic" sz="quarter" idx="27"/>
          </p:nvPr>
        </p:nvSpPr>
        <p:spPr>
          <a:xfrm>
            <a:off x="4997182" y="4784713"/>
            <a:ext cx="2281500" cy="1220400"/>
          </a:xfrm>
          <a:noFill/>
        </p:spPr>
        <p:txBody>
          <a:bodyPr/>
          <a:lstStyle>
            <a:lvl1pPr>
              <a:defRPr lang="en-GB"/>
            </a:lvl1pPr>
          </a:lstStyle>
          <a:p>
            <a:r>
              <a:rPr lang="en-US" dirty="0"/>
              <a:t>Click icon to add picture</a:t>
            </a:r>
            <a:endParaRPr lang="en-GB" dirty="0"/>
          </a:p>
        </p:txBody>
      </p:sp>
      <p:sp>
        <p:nvSpPr>
          <p:cNvPr id="24" name="Picture Placeholder 8">
            <a:extLst>
              <a:ext uri="{FF2B5EF4-FFF2-40B4-BE49-F238E27FC236}">
                <a16:creationId xmlns:a16="http://schemas.microsoft.com/office/drawing/2014/main" id="{021B1375-29BE-488D-B5DC-088DEC783956}"/>
              </a:ext>
            </a:extLst>
          </p:cNvPr>
          <p:cNvSpPr>
            <a:spLocks noGrp="1"/>
          </p:cNvSpPr>
          <p:nvPr>
            <p:ph type="pic" sz="quarter" idx="28"/>
          </p:nvPr>
        </p:nvSpPr>
        <p:spPr>
          <a:xfrm>
            <a:off x="7370659" y="4784713"/>
            <a:ext cx="2281500" cy="1220400"/>
          </a:xfrm>
          <a:noFill/>
        </p:spPr>
        <p:txBody>
          <a:bodyPr/>
          <a:lstStyle>
            <a:lvl1pPr>
              <a:defRPr lang="en-GB"/>
            </a:lvl1pPr>
          </a:lstStyle>
          <a:p>
            <a:r>
              <a:rPr lang="en-US" dirty="0"/>
              <a:t>Click icon to add picture</a:t>
            </a:r>
            <a:endParaRPr lang="en-GB" dirty="0"/>
          </a:p>
        </p:txBody>
      </p:sp>
    </p:spTree>
    <p:extLst>
      <p:ext uri="{BB962C8B-B14F-4D97-AF65-F5344CB8AC3E}">
        <p14:creationId xmlns:p14="http://schemas.microsoft.com/office/powerpoint/2010/main" val="3366688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eam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31B7-A418-4AF9-A08A-8938AA6C4820}"/>
              </a:ext>
            </a:extLst>
          </p:cNvPr>
          <p:cNvSpPr>
            <a:spLocks noGrp="1"/>
          </p:cNvSpPr>
          <p:nvPr>
            <p:ph type="title"/>
          </p:nvPr>
        </p:nvSpPr>
        <p:spPr>
          <a:xfrm>
            <a:off x="253841" y="365126"/>
            <a:ext cx="9398318" cy="132556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1BAD3E-5066-4A4E-9656-F21068232C79}"/>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2FA93FF-73A8-4874-A273-8A51320EDBE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02CCEB6F-53C3-402B-9812-51D3A3A0ED74}"/>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1E13787E-9AF2-4869-BEE1-8C50DE4173CA}"/>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9" name="Picture Placeholder 8">
            <a:extLst>
              <a:ext uri="{FF2B5EF4-FFF2-40B4-BE49-F238E27FC236}">
                <a16:creationId xmlns:a16="http://schemas.microsoft.com/office/drawing/2014/main" id="{D6AD8346-DAD9-4790-97E1-0186BDA2ED92}"/>
              </a:ext>
            </a:extLst>
          </p:cNvPr>
          <p:cNvSpPr>
            <a:spLocks noGrp="1"/>
          </p:cNvSpPr>
          <p:nvPr>
            <p:ph type="pic" sz="quarter" idx="13"/>
          </p:nvPr>
        </p:nvSpPr>
        <p:spPr>
          <a:xfrm>
            <a:off x="25023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8" name="Text Placeholder 7">
            <a:extLst>
              <a:ext uri="{FF2B5EF4-FFF2-40B4-BE49-F238E27FC236}">
                <a16:creationId xmlns:a16="http://schemas.microsoft.com/office/drawing/2014/main" id="{3A0DA791-A166-4C16-904A-B3E7518508B7}"/>
              </a:ext>
            </a:extLst>
          </p:cNvPr>
          <p:cNvSpPr>
            <a:spLocks noGrp="1"/>
          </p:cNvSpPr>
          <p:nvPr>
            <p:ph type="body" sz="quarter" idx="19" hasCustomPrompt="1"/>
          </p:nvPr>
        </p:nvSpPr>
        <p:spPr>
          <a:xfrm>
            <a:off x="250230"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52" name="Picture Placeholder 8">
            <a:extLst>
              <a:ext uri="{FF2B5EF4-FFF2-40B4-BE49-F238E27FC236}">
                <a16:creationId xmlns:a16="http://schemas.microsoft.com/office/drawing/2014/main" id="{F12D8960-1DE8-4A12-A170-2B49D93BFBBB}"/>
              </a:ext>
            </a:extLst>
          </p:cNvPr>
          <p:cNvSpPr>
            <a:spLocks noGrp="1"/>
          </p:cNvSpPr>
          <p:nvPr>
            <p:ph type="pic" sz="quarter" idx="22"/>
          </p:nvPr>
        </p:nvSpPr>
        <p:spPr>
          <a:xfrm>
            <a:off x="188561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56" name="Picture Placeholder 8">
            <a:extLst>
              <a:ext uri="{FF2B5EF4-FFF2-40B4-BE49-F238E27FC236}">
                <a16:creationId xmlns:a16="http://schemas.microsoft.com/office/drawing/2014/main" id="{C75E02B9-9CC2-408E-A552-E20F5387DAE6}"/>
              </a:ext>
            </a:extLst>
          </p:cNvPr>
          <p:cNvSpPr>
            <a:spLocks noGrp="1"/>
          </p:cNvSpPr>
          <p:nvPr>
            <p:ph type="pic" sz="quarter" idx="26"/>
          </p:nvPr>
        </p:nvSpPr>
        <p:spPr>
          <a:xfrm>
            <a:off x="352099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0" name="Picture Placeholder 8">
            <a:extLst>
              <a:ext uri="{FF2B5EF4-FFF2-40B4-BE49-F238E27FC236}">
                <a16:creationId xmlns:a16="http://schemas.microsoft.com/office/drawing/2014/main" id="{EE094B09-E137-4B8E-BA45-E5B95FE70265}"/>
              </a:ext>
            </a:extLst>
          </p:cNvPr>
          <p:cNvSpPr>
            <a:spLocks noGrp="1"/>
          </p:cNvSpPr>
          <p:nvPr>
            <p:ph type="pic" sz="quarter" idx="30"/>
          </p:nvPr>
        </p:nvSpPr>
        <p:spPr>
          <a:xfrm>
            <a:off x="5156369"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4" name="Picture Placeholder 8">
            <a:extLst>
              <a:ext uri="{FF2B5EF4-FFF2-40B4-BE49-F238E27FC236}">
                <a16:creationId xmlns:a16="http://schemas.microsoft.com/office/drawing/2014/main" id="{C7116FFD-78A4-43F3-825C-C060B3646696}"/>
              </a:ext>
            </a:extLst>
          </p:cNvPr>
          <p:cNvSpPr>
            <a:spLocks noGrp="1"/>
          </p:cNvSpPr>
          <p:nvPr>
            <p:ph type="pic" sz="quarter" idx="34"/>
          </p:nvPr>
        </p:nvSpPr>
        <p:spPr>
          <a:xfrm>
            <a:off x="6791749"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8" name="Picture Placeholder 8">
            <a:extLst>
              <a:ext uri="{FF2B5EF4-FFF2-40B4-BE49-F238E27FC236}">
                <a16:creationId xmlns:a16="http://schemas.microsoft.com/office/drawing/2014/main" id="{9D23420D-0386-434D-A690-8D67D19C08B7}"/>
              </a:ext>
            </a:extLst>
          </p:cNvPr>
          <p:cNvSpPr>
            <a:spLocks noGrp="1"/>
          </p:cNvSpPr>
          <p:nvPr>
            <p:ph type="pic" sz="quarter" idx="38"/>
          </p:nvPr>
        </p:nvSpPr>
        <p:spPr>
          <a:xfrm>
            <a:off x="8427128"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83" name="Text Placeholder 7">
            <a:extLst>
              <a:ext uri="{FF2B5EF4-FFF2-40B4-BE49-F238E27FC236}">
                <a16:creationId xmlns:a16="http://schemas.microsoft.com/office/drawing/2014/main" id="{B0FC31D8-D522-4D12-815A-2C0263F2BF52}"/>
              </a:ext>
            </a:extLst>
          </p:cNvPr>
          <p:cNvSpPr>
            <a:spLocks noGrp="1"/>
          </p:cNvSpPr>
          <p:nvPr>
            <p:ph type="body" sz="quarter" idx="50" hasCustomPrompt="1"/>
          </p:nvPr>
        </p:nvSpPr>
        <p:spPr>
          <a:xfrm>
            <a:off x="188560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5" name="Text Placeholder 7">
            <a:extLst>
              <a:ext uri="{FF2B5EF4-FFF2-40B4-BE49-F238E27FC236}">
                <a16:creationId xmlns:a16="http://schemas.microsoft.com/office/drawing/2014/main" id="{FB40D51D-15DC-4FF4-BFF3-054835CEE9B3}"/>
              </a:ext>
            </a:extLst>
          </p:cNvPr>
          <p:cNvSpPr>
            <a:spLocks noGrp="1"/>
          </p:cNvSpPr>
          <p:nvPr>
            <p:ph type="body" sz="quarter" idx="52" hasCustomPrompt="1"/>
          </p:nvPr>
        </p:nvSpPr>
        <p:spPr>
          <a:xfrm>
            <a:off x="352098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7" name="Text Placeholder 7">
            <a:extLst>
              <a:ext uri="{FF2B5EF4-FFF2-40B4-BE49-F238E27FC236}">
                <a16:creationId xmlns:a16="http://schemas.microsoft.com/office/drawing/2014/main" id="{CB34726A-AB0F-4713-B851-78F32BB01BE0}"/>
              </a:ext>
            </a:extLst>
          </p:cNvPr>
          <p:cNvSpPr>
            <a:spLocks noGrp="1"/>
          </p:cNvSpPr>
          <p:nvPr>
            <p:ph type="body" sz="quarter" idx="54" hasCustomPrompt="1"/>
          </p:nvPr>
        </p:nvSpPr>
        <p:spPr>
          <a:xfrm>
            <a:off x="515636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9" name="Text Placeholder 7">
            <a:extLst>
              <a:ext uri="{FF2B5EF4-FFF2-40B4-BE49-F238E27FC236}">
                <a16:creationId xmlns:a16="http://schemas.microsoft.com/office/drawing/2014/main" id="{0D7F3DD1-6111-45E9-A08F-D29788E5FD7E}"/>
              </a:ext>
            </a:extLst>
          </p:cNvPr>
          <p:cNvSpPr>
            <a:spLocks noGrp="1"/>
          </p:cNvSpPr>
          <p:nvPr>
            <p:ph type="body" sz="quarter" idx="56" hasCustomPrompt="1"/>
          </p:nvPr>
        </p:nvSpPr>
        <p:spPr>
          <a:xfrm>
            <a:off x="6791748"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91" name="Text Placeholder 7">
            <a:extLst>
              <a:ext uri="{FF2B5EF4-FFF2-40B4-BE49-F238E27FC236}">
                <a16:creationId xmlns:a16="http://schemas.microsoft.com/office/drawing/2014/main" id="{F16492D3-C3E0-4798-BF65-3CCE387F1CE0}"/>
              </a:ext>
            </a:extLst>
          </p:cNvPr>
          <p:cNvSpPr>
            <a:spLocks noGrp="1"/>
          </p:cNvSpPr>
          <p:nvPr>
            <p:ph type="body" sz="quarter" idx="58" hasCustomPrompt="1"/>
          </p:nvPr>
        </p:nvSpPr>
        <p:spPr>
          <a:xfrm>
            <a:off x="8427128"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10" name="Text Placeholder 9">
            <a:extLst>
              <a:ext uri="{FF2B5EF4-FFF2-40B4-BE49-F238E27FC236}">
                <a16:creationId xmlns:a16="http://schemas.microsoft.com/office/drawing/2014/main" id="{6D69645E-D17C-40A6-8886-312D5D643F24}"/>
              </a:ext>
            </a:extLst>
          </p:cNvPr>
          <p:cNvSpPr>
            <a:spLocks noGrp="1"/>
          </p:cNvSpPr>
          <p:nvPr>
            <p:ph type="body" sz="quarter" idx="59"/>
          </p:nvPr>
        </p:nvSpPr>
        <p:spPr>
          <a:xfrm>
            <a:off x="250229" y="2114551"/>
            <a:ext cx="9401672" cy="606425"/>
          </a:xfrm>
        </p:spPr>
        <p:txBody>
          <a:bodyPr/>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81134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442217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redentials - dea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Picture Placeholder 7">
            <a:extLst>
              <a:ext uri="{FF2B5EF4-FFF2-40B4-BE49-F238E27FC236}">
                <a16:creationId xmlns:a16="http://schemas.microsoft.com/office/drawing/2014/main" id="{4CFEEC4D-0B49-4B41-96D3-74BD652F110B}"/>
              </a:ext>
            </a:extLst>
          </p:cNvPr>
          <p:cNvSpPr>
            <a:spLocks noGrp="1"/>
          </p:cNvSpPr>
          <p:nvPr>
            <p:ph type="pic" sz="quarter" idx="20"/>
          </p:nvPr>
        </p:nvSpPr>
        <p:spPr>
          <a:xfrm>
            <a:off x="2623706" y="2097088"/>
            <a:ext cx="2281500" cy="1220400"/>
          </a:xfrm>
        </p:spPr>
        <p:txBody>
          <a:bodyPr/>
          <a:lstStyle/>
          <a:p>
            <a:r>
              <a:rPr lang="en-US" dirty="0"/>
              <a:t>Click icon to add picture</a:t>
            </a:r>
            <a:endParaRPr lang="en-GB" dirty="0"/>
          </a:p>
        </p:txBody>
      </p:sp>
      <p:sp>
        <p:nvSpPr>
          <p:cNvPr id="19" name="Text Placeholder 12">
            <a:extLst>
              <a:ext uri="{FF2B5EF4-FFF2-40B4-BE49-F238E27FC236}">
                <a16:creationId xmlns:a16="http://schemas.microsoft.com/office/drawing/2014/main" id="{65844B0F-2F50-4CC8-A780-244A48082DE9}"/>
              </a:ext>
            </a:extLst>
          </p:cNvPr>
          <p:cNvSpPr>
            <a:spLocks noGrp="1"/>
          </p:cNvSpPr>
          <p:nvPr>
            <p:ph type="body" sz="quarter" idx="21"/>
          </p:nvPr>
        </p:nvSpPr>
        <p:spPr>
          <a:xfrm>
            <a:off x="2623705"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6" name="Picture Placeholder 7">
            <a:extLst>
              <a:ext uri="{FF2B5EF4-FFF2-40B4-BE49-F238E27FC236}">
                <a16:creationId xmlns:a16="http://schemas.microsoft.com/office/drawing/2014/main" id="{1478DF78-52DD-40CE-A815-346041CE4A2E}"/>
              </a:ext>
            </a:extLst>
          </p:cNvPr>
          <p:cNvSpPr>
            <a:spLocks noGrp="1"/>
          </p:cNvSpPr>
          <p:nvPr>
            <p:ph type="pic" sz="quarter" idx="28"/>
          </p:nvPr>
        </p:nvSpPr>
        <p:spPr>
          <a:xfrm>
            <a:off x="7370659" y="2097088"/>
            <a:ext cx="2281500" cy="1220400"/>
          </a:xfrm>
        </p:spPr>
        <p:txBody>
          <a:bodyPr/>
          <a:lstStyle/>
          <a:p>
            <a:r>
              <a:rPr lang="en-US" dirty="0"/>
              <a:t>Click icon to add picture</a:t>
            </a:r>
            <a:endParaRPr lang="en-GB" dirty="0"/>
          </a:p>
        </p:txBody>
      </p:sp>
      <p:sp>
        <p:nvSpPr>
          <p:cNvPr id="27" name="Text Placeholder 12">
            <a:extLst>
              <a:ext uri="{FF2B5EF4-FFF2-40B4-BE49-F238E27FC236}">
                <a16:creationId xmlns:a16="http://schemas.microsoft.com/office/drawing/2014/main" id="{A4F29338-0022-4D90-9E80-8C6B0D1C3D0E}"/>
              </a:ext>
            </a:extLst>
          </p:cNvPr>
          <p:cNvSpPr>
            <a:spLocks noGrp="1"/>
          </p:cNvSpPr>
          <p:nvPr>
            <p:ph type="body" sz="quarter" idx="29"/>
          </p:nvPr>
        </p:nvSpPr>
        <p:spPr>
          <a:xfrm>
            <a:off x="7370657"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31458914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ios - 4 u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Picture Placeholder 7">
            <a:extLst>
              <a:ext uri="{FF2B5EF4-FFF2-40B4-BE49-F238E27FC236}">
                <a16:creationId xmlns:a16="http://schemas.microsoft.com/office/drawing/2014/main" id="{4CFEEC4D-0B49-4B41-96D3-74BD652F110B}"/>
              </a:ext>
            </a:extLst>
          </p:cNvPr>
          <p:cNvSpPr>
            <a:spLocks noGrp="1"/>
          </p:cNvSpPr>
          <p:nvPr>
            <p:ph type="pic" sz="quarter" idx="20"/>
          </p:nvPr>
        </p:nvSpPr>
        <p:spPr>
          <a:xfrm>
            <a:off x="2623706" y="2097088"/>
            <a:ext cx="2281500" cy="1220400"/>
          </a:xfrm>
        </p:spPr>
        <p:txBody>
          <a:bodyPr/>
          <a:lstStyle/>
          <a:p>
            <a:r>
              <a:rPr lang="en-US" dirty="0"/>
              <a:t>Click icon to add picture</a:t>
            </a:r>
            <a:endParaRPr lang="en-GB" dirty="0"/>
          </a:p>
        </p:txBody>
      </p:sp>
      <p:sp>
        <p:nvSpPr>
          <p:cNvPr id="19" name="Text Placeholder 12">
            <a:extLst>
              <a:ext uri="{FF2B5EF4-FFF2-40B4-BE49-F238E27FC236}">
                <a16:creationId xmlns:a16="http://schemas.microsoft.com/office/drawing/2014/main" id="{65844B0F-2F50-4CC8-A780-244A48082DE9}"/>
              </a:ext>
            </a:extLst>
          </p:cNvPr>
          <p:cNvSpPr>
            <a:spLocks noGrp="1"/>
          </p:cNvSpPr>
          <p:nvPr>
            <p:ph type="body" sz="quarter" idx="21"/>
          </p:nvPr>
        </p:nvSpPr>
        <p:spPr>
          <a:xfrm>
            <a:off x="2623705"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6" name="Picture Placeholder 7">
            <a:extLst>
              <a:ext uri="{FF2B5EF4-FFF2-40B4-BE49-F238E27FC236}">
                <a16:creationId xmlns:a16="http://schemas.microsoft.com/office/drawing/2014/main" id="{1478DF78-52DD-40CE-A815-346041CE4A2E}"/>
              </a:ext>
            </a:extLst>
          </p:cNvPr>
          <p:cNvSpPr>
            <a:spLocks noGrp="1"/>
          </p:cNvSpPr>
          <p:nvPr>
            <p:ph type="pic" sz="quarter" idx="28"/>
          </p:nvPr>
        </p:nvSpPr>
        <p:spPr>
          <a:xfrm>
            <a:off x="7370659" y="2097088"/>
            <a:ext cx="2281500" cy="1220400"/>
          </a:xfrm>
        </p:spPr>
        <p:txBody>
          <a:bodyPr/>
          <a:lstStyle/>
          <a:p>
            <a:r>
              <a:rPr lang="en-US" dirty="0"/>
              <a:t>Click icon to add picture</a:t>
            </a:r>
            <a:endParaRPr lang="en-GB" dirty="0"/>
          </a:p>
        </p:txBody>
      </p:sp>
      <p:sp>
        <p:nvSpPr>
          <p:cNvPr id="27" name="Text Placeholder 12">
            <a:extLst>
              <a:ext uri="{FF2B5EF4-FFF2-40B4-BE49-F238E27FC236}">
                <a16:creationId xmlns:a16="http://schemas.microsoft.com/office/drawing/2014/main" id="{A4F29338-0022-4D90-9E80-8C6B0D1C3D0E}"/>
              </a:ext>
            </a:extLst>
          </p:cNvPr>
          <p:cNvSpPr>
            <a:spLocks noGrp="1"/>
          </p:cNvSpPr>
          <p:nvPr>
            <p:ph type="body" sz="quarter" idx="29"/>
          </p:nvPr>
        </p:nvSpPr>
        <p:spPr>
          <a:xfrm>
            <a:off x="7370657"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6829872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ios - 2 u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4654978"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4654978"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38735542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single contact no bor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BF7597A-55B1-405E-A0DE-3BC203B92BCF}"/>
              </a:ext>
            </a:extLst>
          </p:cNvPr>
          <p:cNvSpPr/>
          <p:nvPr userDrawn="1"/>
        </p:nvSpPr>
        <p:spPr>
          <a:xfrm>
            <a:off x="4875609" y="0"/>
            <a:ext cx="503039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pic>
        <p:nvPicPr>
          <p:cNvPr id="12" name="Picture 11">
            <a:extLst>
              <a:ext uri="{FF2B5EF4-FFF2-40B4-BE49-F238E27FC236}">
                <a16:creationId xmlns:a16="http://schemas.microsoft.com/office/drawing/2014/main" id="{A62629E3-7BBC-46FF-9948-FC8F13C227A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862" y="5532792"/>
            <a:ext cx="292500" cy="360000"/>
          </a:xfrm>
          <a:prstGeom prst="rect">
            <a:avLst/>
          </a:prstGeom>
        </p:spPr>
      </p:pic>
      <p:pic>
        <p:nvPicPr>
          <p:cNvPr id="16" name="Picture 15">
            <a:extLst>
              <a:ext uri="{FF2B5EF4-FFF2-40B4-BE49-F238E27FC236}">
                <a16:creationId xmlns:a16="http://schemas.microsoft.com/office/drawing/2014/main" id="{D520D34A-44E6-48A4-92C6-5202A26A815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16145" y="5532792"/>
            <a:ext cx="292500" cy="360000"/>
          </a:xfrm>
          <a:prstGeom prst="rect">
            <a:avLst/>
          </a:prstGeom>
        </p:spPr>
      </p:pic>
      <p:pic>
        <p:nvPicPr>
          <p:cNvPr id="18" name="Picture 17">
            <a:extLst>
              <a:ext uri="{FF2B5EF4-FFF2-40B4-BE49-F238E27FC236}">
                <a16:creationId xmlns:a16="http://schemas.microsoft.com/office/drawing/2014/main" id="{14E75895-B7B4-40D5-969B-3698B040DB8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990474" y="5532792"/>
            <a:ext cx="291117" cy="358298"/>
          </a:xfrm>
          <a:prstGeom prst="rect">
            <a:avLst/>
          </a:prstGeom>
        </p:spPr>
      </p:pic>
      <p:sp>
        <p:nvSpPr>
          <p:cNvPr id="20" name="Text Placeholder 8">
            <a:extLst>
              <a:ext uri="{FF2B5EF4-FFF2-40B4-BE49-F238E27FC236}">
                <a16:creationId xmlns:a16="http://schemas.microsoft.com/office/drawing/2014/main" id="{7F755445-86AD-4F12-BDBA-0EDD97927DD2}"/>
              </a:ext>
            </a:extLst>
          </p:cNvPr>
          <p:cNvSpPr>
            <a:spLocks noGrp="1"/>
          </p:cNvSpPr>
          <p:nvPr userDrawn="1">
            <p:ph type="body" sz="quarter" idx="12" hasCustomPrompt="1"/>
          </p:nvPr>
        </p:nvSpPr>
        <p:spPr>
          <a:xfrm>
            <a:off x="5470488" y="1752667"/>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Box 23">
            <a:extLst>
              <a:ext uri="{FF2B5EF4-FFF2-40B4-BE49-F238E27FC236}">
                <a16:creationId xmlns:a16="http://schemas.microsoft.com/office/drawing/2014/main" id="{7E1D3F56-781E-4D4A-A906-223A051E4130}"/>
              </a:ext>
            </a:extLst>
          </p:cNvPr>
          <p:cNvSpPr txBox="1"/>
          <p:nvPr userDrawn="1"/>
        </p:nvSpPr>
        <p:spPr>
          <a:xfrm>
            <a:off x="5470228" y="665453"/>
            <a:ext cx="3948470" cy="1325562"/>
          </a:xfrm>
          <a:prstGeom prst="rect">
            <a:avLst/>
          </a:prstGeom>
          <a:noFill/>
        </p:spPr>
        <p:txBody>
          <a:bodyPr wrap="square" rtlCol="0" anchor="ctr">
            <a:noAutofit/>
          </a:bodyPr>
          <a:lstStyle/>
          <a:p>
            <a:r>
              <a:rPr lang="en-GB" sz="3600" b="0" dirty="0">
                <a:solidFill>
                  <a:schemeClr val="accent3"/>
                </a:solidFill>
              </a:rPr>
              <a:t>CONTACT</a:t>
            </a:r>
          </a:p>
        </p:txBody>
      </p:sp>
      <p:pic>
        <p:nvPicPr>
          <p:cNvPr id="26" name="Picture 25">
            <a:extLst>
              <a:ext uri="{FF2B5EF4-FFF2-40B4-BE49-F238E27FC236}">
                <a16:creationId xmlns:a16="http://schemas.microsoft.com/office/drawing/2014/main" id="{F0319775-3C23-42CA-8BBC-9FFF1976D3F9}"/>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781193" y="2744342"/>
            <a:ext cx="173355" cy="1350267"/>
          </a:xfrm>
          <a:prstGeom prst="rect">
            <a:avLst/>
          </a:prstGeom>
        </p:spPr>
      </p:pic>
      <p:pic>
        <p:nvPicPr>
          <p:cNvPr id="15" name="Picture 14">
            <a:extLst>
              <a:ext uri="{FF2B5EF4-FFF2-40B4-BE49-F238E27FC236}">
                <a16:creationId xmlns:a16="http://schemas.microsoft.com/office/drawing/2014/main" id="{89F884A9-45C0-4A15-8D76-0253CB741814}"/>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3" name="Text Placeholder 2">
            <a:extLst>
              <a:ext uri="{FF2B5EF4-FFF2-40B4-BE49-F238E27FC236}">
                <a16:creationId xmlns:a16="http://schemas.microsoft.com/office/drawing/2014/main" id="{CFFDE0CC-366B-4ACE-9297-72A14A4DA217}"/>
              </a:ext>
            </a:extLst>
          </p:cNvPr>
          <p:cNvSpPr>
            <a:spLocks noGrp="1"/>
          </p:cNvSpPr>
          <p:nvPr userDrawn="1">
            <p:ph type="body" sz="quarter" idx="15" hasCustomPrompt="1"/>
          </p:nvPr>
        </p:nvSpPr>
        <p:spPr>
          <a:xfrm>
            <a:off x="5470228" y="4512750"/>
            <a:ext cx="3948211" cy="876300"/>
          </a:xfrm>
        </p:spPr>
        <p:txBody>
          <a:bodyPr/>
          <a:lstStyle>
            <a:lvl1pPr marL="0" indent="0">
              <a:buNone/>
              <a:defRPr lang="en-GB" sz="1000" kern="1200">
                <a:solidFill>
                  <a:schemeClr val="tx1"/>
                </a:solidFill>
                <a:latin typeface="+mn-lt"/>
                <a:ea typeface="+mn-ea"/>
                <a:cs typeface="+mn-cs"/>
              </a:defRPr>
            </a:lvl1pPr>
          </a:lstStyle>
          <a:p>
            <a:pPr marL="0" lvl="0" algn="l" defTabSz="914400" rtl="0" eaLnBrk="1" latinLnBrk="0" hangingPunct="1">
              <a:spcAft>
                <a:spcPts val="600"/>
              </a:spcAft>
            </a:pPr>
            <a:r>
              <a:rPr lang="en-US"/>
              <a:t>Click to add address</a:t>
            </a:r>
          </a:p>
        </p:txBody>
      </p:sp>
      <p:sp>
        <p:nvSpPr>
          <p:cNvPr id="19" name="Text Placeholder 8">
            <a:extLst>
              <a:ext uri="{FF2B5EF4-FFF2-40B4-BE49-F238E27FC236}">
                <a16:creationId xmlns:a16="http://schemas.microsoft.com/office/drawing/2014/main" id="{5E4AE162-1ED7-4F7C-ABAA-A1A7C0903040}"/>
              </a:ext>
            </a:extLst>
          </p:cNvPr>
          <p:cNvSpPr>
            <a:spLocks noGrp="1"/>
          </p:cNvSpPr>
          <p:nvPr userDrawn="1">
            <p:ph type="body" sz="quarter" idx="16" hasCustomPrompt="1"/>
          </p:nvPr>
        </p:nvSpPr>
        <p:spPr>
          <a:xfrm>
            <a:off x="5470488" y="3132709"/>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FC5070E-AF76-48C5-ADBE-288AE3424E80}"/>
              </a:ext>
            </a:extLst>
          </p:cNvPr>
          <p:cNvSpPr/>
          <p:nvPr userDrawn="1"/>
        </p:nvSpPr>
        <p:spPr>
          <a:xfrm>
            <a:off x="5459582" y="5578753"/>
            <a:ext cx="655949" cy="246221"/>
          </a:xfrm>
          <a:prstGeom prst="rect">
            <a:avLst/>
          </a:prstGeom>
        </p:spPr>
        <p:txBody>
          <a:bodyPr wrap="none">
            <a:spAutoFit/>
          </a:bodyPr>
          <a:lstStyle/>
          <a:p>
            <a:pPr lvl="0">
              <a:spcAft>
                <a:spcPts val="600"/>
              </a:spcAft>
            </a:pPr>
            <a:r>
              <a:rPr lang="en-US" sz="1000" dirty="0"/>
              <a:t>Follow us:</a:t>
            </a:r>
            <a:endParaRPr lang="en-GB" sz="1000" dirty="0"/>
          </a:p>
        </p:txBody>
      </p:sp>
    </p:spTree>
    <p:extLst>
      <p:ext uri="{BB962C8B-B14F-4D97-AF65-F5344CB8AC3E}">
        <p14:creationId xmlns:p14="http://schemas.microsoft.com/office/powerpoint/2010/main" val="34934106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plain contacts">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A62629E3-7BBC-46FF-9948-FC8F13C227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0775" y="5532792"/>
            <a:ext cx="292500" cy="360000"/>
          </a:xfrm>
          <a:prstGeom prst="rect">
            <a:avLst/>
          </a:prstGeom>
        </p:spPr>
      </p:pic>
      <p:pic>
        <p:nvPicPr>
          <p:cNvPr id="16" name="Picture 15">
            <a:extLst>
              <a:ext uri="{FF2B5EF4-FFF2-40B4-BE49-F238E27FC236}">
                <a16:creationId xmlns:a16="http://schemas.microsoft.com/office/drawing/2014/main" id="{D520D34A-44E6-48A4-92C6-5202A26A815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5058" y="5532792"/>
            <a:ext cx="292500" cy="360000"/>
          </a:xfrm>
          <a:prstGeom prst="rect">
            <a:avLst/>
          </a:prstGeom>
        </p:spPr>
      </p:pic>
      <p:pic>
        <p:nvPicPr>
          <p:cNvPr id="18" name="Picture 17">
            <a:extLst>
              <a:ext uri="{FF2B5EF4-FFF2-40B4-BE49-F238E27FC236}">
                <a16:creationId xmlns:a16="http://schemas.microsoft.com/office/drawing/2014/main" id="{14E75895-B7B4-40D5-969B-3698B040DB8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99387" y="5532792"/>
            <a:ext cx="291117" cy="358298"/>
          </a:xfrm>
          <a:prstGeom prst="rect">
            <a:avLst/>
          </a:prstGeom>
        </p:spPr>
      </p:pic>
      <p:sp>
        <p:nvSpPr>
          <p:cNvPr id="20" name="Text Placeholder 8">
            <a:extLst>
              <a:ext uri="{FF2B5EF4-FFF2-40B4-BE49-F238E27FC236}">
                <a16:creationId xmlns:a16="http://schemas.microsoft.com/office/drawing/2014/main" id="{7F755445-86AD-4F12-BDBA-0EDD97927DD2}"/>
              </a:ext>
            </a:extLst>
          </p:cNvPr>
          <p:cNvSpPr>
            <a:spLocks noGrp="1"/>
          </p:cNvSpPr>
          <p:nvPr userDrawn="1">
            <p:ph type="body" sz="quarter" idx="12" hasCustomPrompt="1"/>
          </p:nvPr>
        </p:nvSpPr>
        <p:spPr>
          <a:xfrm>
            <a:off x="579401" y="1752667"/>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Box 23">
            <a:extLst>
              <a:ext uri="{FF2B5EF4-FFF2-40B4-BE49-F238E27FC236}">
                <a16:creationId xmlns:a16="http://schemas.microsoft.com/office/drawing/2014/main" id="{7E1D3F56-781E-4D4A-A906-223A051E4130}"/>
              </a:ext>
            </a:extLst>
          </p:cNvPr>
          <p:cNvSpPr txBox="1"/>
          <p:nvPr userDrawn="1"/>
        </p:nvSpPr>
        <p:spPr>
          <a:xfrm>
            <a:off x="579141" y="665453"/>
            <a:ext cx="3948470" cy="1325562"/>
          </a:xfrm>
          <a:prstGeom prst="rect">
            <a:avLst/>
          </a:prstGeom>
          <a:noFill/>
        </p:spPr>
        <p:txBody>
          <a:bodyPr wrap="square" rtlCol="0" anchor="ctr">
            <a:noAutofit/>
          </a:bodyPr>
          <a:lstStyle/>
          <a:p>
            <a:r>
              <a:rPr lang="en-GB" sz="3600" b="0" dirty="0">
                <a:solidFill>
                  <a:schemeClr val="accent3"/>
                </a:solidFill>
              </a:rPr>
              <a:t>CONTACT</a:t>
            </a:r>
          </a:p>
        </p:txBody>
      </p:sp>
      <p:pic>
        <p:nvPicPr>
          <p:cNvPr id="15" name="Picture 14">
            <a:extLst>
              <a:ext uri="{FF2B5EF4-FFF2-40B4-BE49-F238E27FC236}">
                <a16:creationId xmlns:a16="http://schemas.microsoft.com/office/drawing/2014/main" id="{89F884A9-45C0-4A15-8D76-0253CB741814}"/>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3" name="Text Placeholder 2">
            <a:extLst>
              <a:ext uri="{FF2B5EF4-FFF2-40B4-BE49-F238E27FC236}">
                <a16:creationId xmlns:a16="http://schemas.microsoft.com/office/drawing/2014/main" id="{CFFDE0CC-366B-4ACE-9297-72A14A4DA217}"/>
              </a:ext>
            </a:extLst>
          </p:cNvPr>
          <p:cNvSpPr>
            <a:spLocks noGrp="1"/>
          </p:cNvSpPr>
          <p:nvPr userDrawn="1">
            <p:ph type="body" sz="quarter" idx="15" hasCustomPrompt="1"/>
          </p:nvPr>
        </p:nvSpPr>
        <p:spPr>
          <a:xfrm>
            <a:off x="579141" y="4512750"/>
            <a:ext cx="3948211" cy="876300"/>
          </a:xfrm>
        </p:spPr>
        <p:txBody>
          <a:bodyPr/>
          <a:lstStyle>
            <a:lvl1pPr marL="0" indent="0">
              <a:buNone/>
              <a:defRPr lang="en-GB" sz="1000" kern="1200">
                <a:solidFill>
                  <a:schemeClr val="tx1"/>
                </a:solidFill>
                <a:latin typeface="+mn-lt"/>
                <a:ea typeface="+mn-ea"/>
                <a:cs typeface="+mn-cs"/>
              </a:defRPr>
            </a:lvl1pPr>
          </a:lstStyle>
          <a:p>
            <a:pPr marL="0" lvl="0" algn="l" defTabSz="914400" rtl="0" eaLnBrk="1" latinLnBrk="0" hangingPunct="1">
              <a:spcAft>
                <a:spcPts val="600"/>
              </a:spcAft>
            </a:pPr>
            <a:r>
              <a:rPr lang="en-US"/>
              <a:t>Click to add address</a:t>
            </a:r>
          </a:p>
        </p:txBody>
      </p:sp>
      <p:sp>
        <p:nvSpPr>
          <p:cNvPr id="19" name="Text Placeholder 8">
            <a:extLst>
              <a:ext uri="{FF2B5EF4-FFF2-40B4-BE49-F238E27FC236}">
                <a16:creationId xmlns:a16="http://schemas.microsoft.com/office/drawing/2014/main" id="{5E4AE162-1ED7-4F7C-ABAA-A1A7C0903040}"/>
              </a:ext>
            </a:extLst>
          </p:cNvPr>
          <p:cNvSpPr>
            <a:spLocks noGrp="1"/>
          </p:cNvSpPr>
          <p:nvPr userDrawn="1">
            <p:ph type="body" sz="quarter" idx="16" hasCustomPrompt="1"/>
          </p:nvPr>
        </p:nvSpPr>
        <p:spPr>
          <a:xfrm>
            <a:off x="579401" y="3132709"/>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FC5070E-AF76-48C5-ADBE-288AE3424E80}"/>
              </a:ext>
            </a:extLst>
          </p:cNvPr>
          <p:cNvSpPr/>
          <p:nvPr userDrawn="1"/>
        </p:nvSpPr>
        <p:spPr>
          <a:xfrm>
            <a:off x="568494" y="5578753"/>
            <a:ext cx="655949" cy="246221"/>
          </a:xfrm>
          <a:prstGeom prst="rect">
            <a:avLst/>
          </a:prstGeom>
        </p:spPr>
        <p:txBody>
          <a:bodyPr wrap="none">
            <a:spAutoFit/>
          </a:bodyPr>
          <a:lstStyle/>
          <a:p>
            <a:pPr lvl="0">
              <a:spcAft>
                <a:spcPts val="600"/>
              </a:spcAft>
            </a:pPr>
            <a:r>
              <a:rPr lang="en-US" sz="1000" dirty="0"/>
              <a:t>Follow us:</a:t>
            </a:r>
            <a:endParaRPr lang="en-GB" sz="1000" dirty="0"/>
          </a:p>
        </p:txBody>
      </p:sp>
    </p:spTree>
    <p:extLst>
      <p:ext uri="{BB962C8B-B14F-4D97-AF65-F5344CB8AC3E}">
        <p14:creationId xmlns:p14="http://schemas.microsoft.com/office/powerpoint/2010/main" val="42253538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cSld name="Title Slide">
    <p:bg>
      <p:bgPr>
        <a:solidFill>
          <a:schemeClr val="tx2"/>
        </a:solidFill>
        <a:effectLst/>
      </p:bgPr>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4F62D8C6-FCAE-44DC-8732-67CA28F0195E}"/>
              </a:ext>
            </a:extLst>
          </p:cNvPr>
          <p:cNvSpPr>
            <a:spLocks noGrp="1"/>
          </p:cNvSpPr>
          <p:nvPr>
            <p:ph type="pic" sz="quarter" idx="10"/>
          </p:nvPr>
        </p:nvSpPr>
        <p:spPr>
          <a:xfrm>
            <a:off x="4953735" y="0"/>
            <a:ext cx="4952265" cy="6357548"/>
          </a:xfrm>
          <a:solidFill>
            <a:schemeClr val="bg2"/>
          </a:solidFill>
        </p:spPr>
        <p:txBody>
          <a:bodyPr anchor="ctr"/>
          <a:lstStyle>
            <a:lvl1pPr marL="21602" indent="0" algn="ctr">
              <a:buNone/>
              <a:defRPr/>
            </a:lvl1pPr>
          </a:lstStyle>
          <a:p>
            <a:r>
              <a:rPr lang="en-US" dirty="0"/>
              <a:t>Click icon to add picture</a:t>
            </a:r>
          </a:p>
        </p:txBody>
      </p:sp>
      <p:sp>
        <p:nvSpPr>
          <p:cNvPr id="2" name="Title 1"/>
          <p:cNvSpPr>
            <a:spLocks noGrp="1"/>
          </p:cNvSpPr>
          <p:nvPr>
            <p:ph type="ctrTitle"/>
          </p:nvPr>
        </p:nvSpPr>
        <p:spPr>
          <a:xfrm>
            <a:off x="282398" y="1417109"/>
            <a:ext cx="4537492" cy="794963"/>
          </a:xfrm>
        </p:spPr>
        <p:txBody>
          <a:bodyPr rIns="0" bIns="0" anchor="t"/>
          <a:lstStyle>
            <a:lvl1pPr algn="l">
              <a:defRPr sz="2177">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82398" y="2523146"/>
            <a:ext cx="4537492" cy="979756"/>
          </a:xfrm>
        </p:spPr>
        <p:txBody>
          <a:bodyPr/>
          <a:lstStyle>
            <a:lvl1pPr marL="0" indent="0" algn="l">
              <a:buNone/>
              <a:defRPr sz="2177">
                <a:solidFill>
                  <a:schemeClr val="bg1"/>
                </a:solidFill>
              </a:defRPr>
            </a:lvl1pPr>
            <a:lvl2pPr marL="457203" indent="0" algn="ctr">
              <a:buNone/>
              <a:defRPr sz="2000"/>
            </a:lvl2pPr>
            <a:lvl3pPr marL="914406" indent="0" algn="ctr">
              <a:buNone/>
              <a:defRPr sz="1800"/>
            </a:lvl3pPr>
            <a:lvl4pPr marL="1371609" indent="0" algn="ctr">
              <a:buNone/>
              <a:defRPr sz="1600"/>
            </a:lvl4pPr>
            <a:lvl5pPr marL="1828812" indent="0" algn="ctr">
              <a:buNone/>
              <a:defRPr sz="1600"/>
            </a:lvl5pPr>
            <a:lvl6pPr marL="2286015" indent="0" algn="ctr">
              <a:buNone/>
              <a:defRPr sz="1600"/>
            </a:lvl6pPr>
            <a:lvl7pPr marL="2743218" indent="0" algn="ctr">
              <a:buNone/>
              <a:defRPr sz="1600"/>
            </a:lvl7pPr>
            <a:lvl8pPr marL="3200421" indent="0" algn="ctr">
              <a:buNone/>
              <a:defRPr sz="1600"/>
            </a:lvl8pPr>
            <a:lvl9pPr marL="3657624" indent="0" algn="ctr">
              <a:buNone/>
              <a:defRPr sz="1600"/>
            </a:lvl9pPr>
          </a:lstStyle>
          <a:p>
            <a:r>
              <a:rPr lang="en-US"/>
              <a:t>Click to edit Master subtitle style</a:t>
            </a:r>
            <a:endParaRPr lang="en-US" dirty="0"/>
          </a:p>
        </p:txBody>
      </p:sp>
      <p:sp>
        <p:nvSpPr>
          <p:cNvPr id="12" name="Text Placeholder 11">
            <a:extLst>
              <a:ext uri="{FF2B5EF4-FFF2-40B4-BE49-F238E27FC236}">
                <a16:creationId xmlns:a16="http://schemas.microsoft.com/office/drawing/2014/main" id="{4600A9E4-631D-41E3-ADE0-E4304C78729F}"/>
              </a:ext>
            </a:extLst>
          </p:cNvPr>
          <p:cNvSpPr>
            <a:spLocks noGrp="1"/>
          </p:cNvSpPr>
          <p:nvPr>
            <p:ph type="body" sz="quarter" idx="11"/>
          </p:nvPr>
        </p:nvSpPr>
        <p:spPr>
          <a:xfrm>
            <a:off x="282398" y="5399128"/>
            <a:ext cx="4537492" cy="400362"/>
          </a:xfrm>
        </p:spPr>
        <p:txBody>
          <a:bodyPr anchor="ctr"/>
          <a:lstStyle>
            <a:lvl1pPr marL="21602" indent="0">
              <a:buNone/>
              <a:defRPr sz="1452">
                <a:solidFill>
                  <a:schemeClr val="bg1"/>
                </a:solidFill>
              </a:defRPr>
            </a:lvl1pPr>
            <a:lvl2pPr marL="142723" indent="0">
              <a:buNone/>
              <a:defRPr sz="1452"/>
            </a:lvl2pPr>
            <a:lvl3pPr marL="286710" indent="0">
              <a:buNone/>
              <a:defRPr sz="1452"/>
            </a:lvl3pPr>
            <a:lvl4pPr marL="424381" indent="0">
              <a:buNone/>
              <a:defRPr sz="1452"/>
            </a:lvl4pPr>
            <a:lvl5pPr marL="568367" indent="0">
              <a:buNone/>
              <a:defRPr sz="1452"/>
            </a:lvl5pPr>
          </a:lstStyle>
          <a:p>
            <a:pPr lvl="0"/>
            <a:r>
              <a:rPr lang="en-US"/>
              <a:t>Click to edit Master text styles</a:t>
            </a:r>
          </a:p>
        </p:txBody>
      </p:sp>
      <p:sp>
        <p:nvSpPr>
          <p:cNvPr id="4" name="Date Placeholder 3">
            <a:extLst>
              <a:ext uri="{FF2B5EF4-FFF2-40B4-BE49-F238E27FC236}">
                <a16:creationId xmlns:a16="http://schemas.microsoft.com/office/drawing/2014/main" id="{F49E20A0-DBAD-4DAF-B768-DCEDFA6706E5}"/>
              </a:ext>
            </a:extLst>
          </p:cNvPr>
          <p:cNvSpPr>
            <a:spLocks noGrp="1"/>
          </p:cNvSpPr>
          <p:nvPr>
            <p:ph type="dt" sz="half" idx="12"/>
          </p:nvPr>
        </p:nvSpPr>
        <p:spPr/>
        <p:txBody>
          <a:bodyPr/>
          <a:lstStyle/>
          <a:p>
            <a:r>
              <a:rPr lang="en-US"/>
              <a:t>Thursday, 22 June 2017</a:t>
            </a:r>
            <a:endParaRPr lang="en-US" dirty="0"/>
          </a:p>
        </p:txBody>
      </p:sp>
    </p:spTree>
    <p:extLst>
      <p:ext uri="{BB962C8B-B14F-4D97-AF65-F5344CB8AC3E}">
        <p14:creationId xmlns:p14="http://schemas.microsoft.com/office/powerpoint/2010/main" val="139395283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E1BA6-7A56-40F2-BB6A-D2797D5F7E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5C700E-543D-495B-9585-4CD4E7CEDEA7}"/>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8741DC86-27D3-46B3-BC34-520EE4A69D73}"/>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2E42777-DA5D-4C7E-B552-5E608064DEE2}"/>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6" name="Text Placeholder 6">
            <a:extLst>
              <a:ext uri="{FF2B5EF4-FFF2-40B4-BE49-F238E27FC236}">
                <a16:creationId xmlns:a16="http://schemas.microsoft.com/office/drawing/2014/main" id="{47BF6825-ED8E-4662-9803-2EB48BDC181D}"/>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4" name="Text Placeholder 13">
            <a:extLst>
              <a:ext uri="{FF2B5EF4-FFF2-40B4-BE49-F238E27FC236}">
                <a16:creationId xmlns:a16="http://schemas.microsoft.com/office/drawing/2014/main" id="{7B475B29-E8A3-4A30-A9EE-4FBBCB33F688}"/>
              </a:ext>
            </a:extLst>
          </p:cNvPr>
          <p:cNvSpPr>
            <a:spLocks noGrp="1"/>
          </p:cNvSpPr>
          <p:nvPr>
            <p:ph type="body" sz="quarter" idx="14"/>
          </p:nvPr>
        </p:nvSpPr>
        <p:spPr>
          <a:xfrm>
            <a:off x="282398" y="1012427"/>
            <a:ext cx="9341204" cy="1199645"/>
          </a:xfrm>
        </p:spPr>
        <p:txBody>
          <a:bodyPr/>
          <a:lstStyle>
            <a:lvl1pPr marL="21602" indent="0">
              <a:buNone/>
              <a:defRPr sz="1270">
                <a:solidFill>
                  <a:schemeClr val="tx2"/>
                </a:solidFill>
              </a:defRPr>
            </a:lvl1pPr>
            <a:lvl2pPr marL="142723" indent="0">
              <a:buNone/>
              <a:defRPr sz="1270">
                <a:solidFill>
                  <a:schemeClr val="tx2"/>
                </a:solidFill>
              </a:defRPr>
            </a:lvl2pPr>
            <a:lvl3pPr marL="286710" indent="0">
              <a:buNone/>
              <a:defRPr sz="1270">
                <a:solidFill>
                  <a:schemeClr val="tx2"/>
                </a:solidFill>
              </a:defRPr>
            </a:lvl3pPr>
            <a:lvl4pPr marL="424381" indent="0">
              <a:buNone/>
              <a:defRPr sz="1270">
                <a:solidFill>
                  <a:schemeClr val="tx2"/>
                </a:solidFill>
              </a:defRPr>
            </a:lvl4pPr>
            <a:lvl5pPr marL="568367" indent="0">
              <a:buNone/>
              <a:defRPr sz="1270">
                <a:solidFill>
                  <a:schemeClr val="tx2"/>
                </a:solidFill>
              </a:defRPr>
            </a:lvl5pPr>
          </a:lstStyle>
          <a:p>
            <a:pPr lvl="0"/>
            <a:r>
              <a:rPr lang="en-US"/>
              <a:t>Click to edit Master text styles</a:t>
            </a:r>
          </a:p>
        </p:txBody>
      </p:sp>
      <p:sp>
        <p:nvSpPr>
          <p:cNvPr id="16" name="Text Placeholder 15">
            <a:extLst>
              <a:ext uri="{FF2B5EF4-FFF2-40B4-BE49-F238E27FC236}">
                <a16:creationId xmlns:a16="http://schemas.microsoft.com/office/drawing/2014/main" id="{1590F33D-717D-4404-A2D1-6CE7D8BAB920}"/>
              </a:ext>
            </a:extLst>
          </p:cNvPr>
          <p:cNvSpPr>
            <a:spLocks noGrp="1"/>
          </p:cNvSpPr>
          <p:nvPr>
            <p:ph type="body" sz="quarter" idx="15"/>
          </p:nvPr>
        </p:nvSpPr>
        <p:spPr>
          <a:xfrm>
            <a:off x="282399" y="2523146"/>
            <a:ext cx="532438" cy="3714150"/>
          </a:xfrm>
        </p:spPr>
        <p:txBody>
          <a:bodyPr/>
          <a:lstStyle>
            <a:lvl1pPr marL="21602" indent="0">
              <a:spcAft>
                <a:spcPts val="1089"/>
              </a:spcAft>
              <a:buNone/>
              <a:defRPr sz="1452" b="1">
                <a:solidFill>
                  <a:schemeClr val="tx2"/>
                </a:solidFill>
              </a:defRPr>
            </a:lvl1pPr>
            <a:lvl2pPr marL="142723" indent="0">
              <a:buNone/>
              <a:defRPr sz="1452" b="1">
                <a:solidFill>
                  <a:schemeClr val="tx2"/>
                </a:solidFill>
              </a:defRPr>
            </a:lvl2pPr>
            <a:lvl3pPr marL="286710" indent="0">
              <a:buNone/>
              <a:defRPr sz="1452" b="1">
                <a:solidFill>
                  <a:schemeClr val="tx2"/>
                </a:solidFill>
              </a:defRPr>
            </a:lvl3pPr>
            <a:lvl4pPr marL="424381" indent="0">
              <a:buNone/>
              <a:defRPr sz="1452" b="1">
                <a:solidFill>
                  <a:schemeClr val="tx2"/>
                </a:solidFill>
              </a:defRPr>
            </a:lvl4pPr>
            <a:lvl5pPr marL="568367" indent="0">
              <a:buNone/>
              <a:defRPr sz="1452" b="1">
                <a:solidFill>
                  <a:schemeClr val="tx2"/>
                </a:solidFill>
              </a:defRPr>
            </a:lvl5pPr>
          </a:lstStyle>
          <a:p>
            <a:pPr lvl="0"/>
            <a:r>
              <a:rPr lang="en-US"/>
              <a:t>Click to edit Master text styles</a:t>
            </a:r>
          </a:p>
        </p:txBody>
      </p:sp>
      <p:sp>
        <p:nvSpPr>
          <p:cNvPr id="17" name="Text Placeholder 15">
            <a:extLst>
              <a:ext uri="{FF2B5EF4-FFF2-40B4-BE49-F238E27FC236}">
                <a16:creationId xmlns:a16="http://schemas.microsoft.com/office/drawing/2014/main" id="{754E11A2-BB5F-4DC5-B1BB-D590B7C0F85A}"/>
              </a:ext>
            </a:extLst>
          </p:cNvPr>
          <p:cNvSpPr>
            <a:spLocks noGrp="1"/>
          </p:cNvSpPr>
          <p:nvPr>
            <p:ph type="body" sz="quarter" idx="16"/>
          </p:nvPr>
        </p:nvSpPr>
        <p:spPr>
          <a:xfrm>
            <a:off x="833437" y="2523146"/>
            <a:ext cx="8790162" cy="3714150"/>
          </a:xfrm>
        </p:spPr>
        <p:txBody>
          <a:bodyPr/>
          <a:lstStyle>
            <a:lvl1pPr marL="21602" indent="0">
              <a:spcAft>
                <a:spcPts val="1089"/>
              </a:spcAft>
              <a:buNone/>
              <a:defRPr sz="1452"/>
            </a:lvl1pPr>
            <a:lvl2pPr marL="142723" indent="0">
              <a:spcAft>
                <a:spcPts val="1089"/>
              </a:spcAft>
              <a:buNone/>
              <a:defRPr sz="1452"/>
            </a:lvl2pPr>
            <a:lvl3pPr marL="286710" indent="0">
              <a:spcAft>
                <a:spcPts val="1089"/>
              </a:spcAft>
              <a:buNone/>
              <a:defRPr sz="1452"/>
            </a:lvl3pPr>
            <a:lvl4pPr marL="424381" indent="0">
              <a:spcAft>
                <a:spcPts val="1089"/>
              </a:spcAft>
              <a:buNone/>
              <a:defRPr sz="1452"/>
            </a:lvl4pPr>
            <a:lvl5pPr marL="568367" indent="0">
              <a:spcAft>
                <a:spcPts val="1089"/>
              </a:spcAft>
              <a:buNone/>
              <a:defRPr sz="1452"/>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4789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263027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and two 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numCol="2" spcCol="28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064678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w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85660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282398" y="3764885"/>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3753490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282398" y="3764885"/>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2863360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348541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6688437"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a:extLst>
              <a:ext uri="{FF2B5EF4-FFF2-40B4-BE49-F238E27FC236}">
                <a16:creationId xmlns:a16="http://schemas.microsoft.com/office/drawing/2014/main" id="{3D7B085A-8158-48E8-8659-C5056F5DE464}"/>
              </a:ext>
            </a:extLst>
          </p:cNvPr>
          <p:cNvSpPr>
            <a:spLocks noGrp="1"/>
          </p:cNvSpPr>
          <p:nvPr>
            <p:ph sz="quarter" idx="17"/>
          </p:nvPr>
        </p:nvSpPr>
        <p:spPr>
          <a:xfrm>
            <a:off x="282398" y="3755246"/>
            <a:ext cx="9341201"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4457772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F2C8E-AB01-4213-9A8C-D4F247259765}"/>
              </a:ext>
            </a:extLst>
          </p:cNvPr>
          <p:cNvSpPr>
            <a:spLocks noGrp="1"/>
          </p:cNvSpPr>
          <p:nvPr>
            <p:ph type="title"/>
          </p:nvPr>
        </p:nvSpPr>
        <p:spPr>
          <a:xfrm>
            <a:off x="282398" y="1417109"/>
            <a:ext cx="4537493" cy="794963"/>
          </a:xfrm>
        </p:spPr>
        <p:txBody>
          <a:bodyPr anchor="t"/>
          <a:lstStyle>
            <a:lvl1pPr>
              <a:defRPr sz="2177"/>
            </a:lvl1pPr>
          </a:lstStyle>
          <a:p>
            <a:r>
              <a:rPr lang="en-US"/>
              <a:t>Click to edit Master title style</a:t>
            </a:r>
          </a:p>
        </p:txBody>
      </p:sp>
      <p:sp>
        <p:nvSpPr>
          <p:cNvPr id="3" name="Date Placeholder 2">
            <a:extLst>
              <a:ext uri="{FF2B5EF4-FFF2-40B4-BE49-F238E27FC236}">
                <a16:creationId xmlns:a16="http://schemas.microsoft.com/office/drawing/2014/main" id="{4ADB0F36-6881-43D0-95A0-C6BF4FC78A46}"/>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9B8EC3B-D5E1-4A09-8806-BADD566A824F}"/>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F189D170-ABC4-47A8-9144-137E3F2D5D7B}"/>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6" name="Picture Placeholder 7">
            <a:extLst>
              <a:ext uri="{FF2B5EF4-FFF2-40B4-BE49-F238E27FC236}">
                <a16:creationId xmlns:a16="http://schemas.microsoft.com/office/drawing/2014/main" id="{029F2E04-BAD6-49E9-BFD2-D62CF7B4280C}"/>
              </a:ext>
            </a:extLst>
          </p:cNvPr>
          <p:cNvSpPr>
            <a:spLocks noGrp="1"/>
          </p:cNvSpPr>
          <p:nvPr>
            <p:ph type="pic" sz="quarter" idx="13"/>
          </p:nvPr>
        </p:nvSpPr>
        <p:spPr>
          <a:xfrm>
            <a:off x="4953735" y="0"/>
            <a:ext cx="4952265" cy="6357548"/>
          </a:xfrm>
          <a:solidFill>
            <a:schemeClr val="bg2"/>
          </a:solidFill>
        </p:spPr>
        <p:txBody>
          <a:bodyPr anchor="ctr"/>
          <a:lstStyle>
            <a:lvl1pPr marL="21602" indent="0" algn="ctr">
              <a:buNone/>
              <a:defRPr/>
            </a:lvl1pPr>
          </a:lstStyle>
          <a:p>
            <a:r>
              <a:rPr lang="en-US" dirty="0"/>
              <a:t>Click icon to add picture</a:t>
            </a:r>
          </a:p>
        </p:txBody>
      </p:sp>
      <p:sp>
        <p:nvSpPr>
          <p:cNvPr id="8" name="Text Placeholder 7">
            <a:extLst>
              <a:ext uri="{FF2B5EF4-FFF2-40B4-BE49-F238E27FC236}">
                <a16:creationId xmlns:a16="http://schemas.microsoft.com/office/drawing/2014/main" id="{82B22F61-6F31-4411-95A6-9C40EDEE027C}"/>
              </a:ext>
            </a:extLst>
          </p:cNvPr>
          <p:cNvSpPr>
            <a:spLocks noGrp="1"/>
          </p:cNvSpPr>
          <p:nvPr>
            <p:ph type="body" sz="quarter" idx="14"/>
          </p:nvPr>
        </p:nvSpPr>
        <p:spPr>
          <a:xfrm>
            <a:off x="282398" y="2523146"/>
            <a:ext cx="4537492" cy="3714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9116612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930E-9B88-47D2-8B10-768D618459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20ED61-B375-4335-B502-FA7C044B17AE}"/>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3BEBDBA4-AB8D-4707-8713-2F728628000F}"/>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17DEC78-381A-42D9-BE07-A8508BBA827F}"/>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Tree>
    <p:extLst>
      <p:ext uri="{BB962C8B-B14F-4D97-AF65-F5344CB8AC3E}">
        <p14:creationId xmlns:p14="http://schemas.microsoft.com/office/powerpoint/2010/main" val="43885146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tx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D3C65E-3443-4B46-8932-EAD5C124C62E}"/>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DF969131-BE04-4ECA-9959-DF4885ABCFFD}"/>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9E6FADD6-69D6-4F16-98FC-BC6FD3A01BA6}"/>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10">
            <a:extLst>
              <a:ext uri="{FF2B5EF4-FFF2-40B4-BE49-F238E27FC236}">
                <a16:creationId xmlns:a16="http://schemas.microsoft.com/office/drawing/2014/main" id="{C79670B4-B07E-4E35-99E6-70C3664338BC}"/>
              </a:ext>
            </a:extLst>
          </p:cNvPr>
          <p:cNvSpPr>
            <a:spLocks noGrp="1"/>
          </p:cNvSpPr>
          <p:nvPr>
            <p:ph type="body" sz="quarter" idx="13"/>
          </p:nvPr>
        </p:nvSpPr>
        <p:spPr>
          <a:xfrm>
            <a:off x="282398" y="2533293"/>
            <a:ext cx="4537493" cy="855850"/>
          </a:xfrm>
        </p:spPr>
        <p:txBody>
          <a:bodyPr/>
          <a:lstStyle>
            <a:lvl1pPr marL="0" indent="0">
              <a:buNone/>
              <a:defRPr>
                <a:solidFill>
                  <a:schemeClr val="bg1"/>
                </a:solidFill>
              </a:defRPr>
            </a:lvl1pPr>
            <a:lvl2pPr marL="59064" indent="0">
              <a:buNone/>
              <a:defRPr>
                <a:solidFill>
                  <a:schemeClr val="bg1"/>
                </a:solidFill>
              </a:defRPr>
            </a:lvl2pPr>
            <a:lvl3pPr marL="116092" indent="0">
              <a:buNone/>
              <a:defRPr>
                <a:solidFill>
                  <a:schemeClr val="bg1"/>
                </a:solidFill>
              </a:defRPr>
            </a:lvl3pPr>
            <a:lvl4pPr marL="172101" indent="0">
              <a:buNone/>
              <a:defRPr>
                <a:solidFill>
                  <a:schemeClr val="bg1"/>
                </a:solidFill>
              </a:defRPr>
            </a:lvl4pPr>
            <a:lvl5pPr marL="229130" indent="0">
              <a:buNone/>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0">
            <a:extLst>
              <a:ext uri="{FF2B5EF4-FFF2-40B4-BE49-F238E27FC236}">
                <a16:creationId xmlns:a16="http://schemas.microsoft.com/office/drawing/2014/main" id="{702810AD-FA07-4B18-B79F-B0FDFA97B92A}"/>
              </a:ext>
            </a:extLst>
          </p:cNvPr>
          <p:cNvSpPr>
            <a:spLocks noGrp="1"/>
          </p:cNvSpPr>
          <p:nvPr>
            <p:ph type="body" sz="quarter" idx="14"/>
          </p:nvPr>
        </p:nvSpPr>
        <p:spPr>
          <a:xfrm>
            <a:off x="282398" y="2212072"/>
            <a:ext cx="4537492" cy="311073"/>
          </a:xfrm>
        </p:spPr>
        <p:txBody>
          <a:bodyPr/>
          <a:lstStyle>
            <a:lvl1pPr marL="0" indent="0">
              <a:buNone/>
              <a:defRPr b="1">
                <a:solidFill>
                  <a:schemeClr val="bg2"/>
                </a:solidFill>
              </a:defRPr>
            </a:lvl1pPr>
            <a:lvl2pPr marL="59064" indent="0">
              <a:buNone/>
              <a:defRPr b="1">
                <a:solidFill>
                  <a:schemeClr val="bg2"/>
                </a:solidFill>
              </a:defRPr>
            </a:lvl2pPr>
            <a:lvl3pPr marL="116092" indent="0">
              <a:buNone/>
              <a:defRPr b="1">
                <a:solidFill>
                  <a:schemeClr val="bg2"/>
                </a:solidFill>
              </a:defRPr>
            </a:lvl3pPr>
            <a:lvl4pPr marL="172101" indent="0">
              <a:buNone/>
              <a:defRPr b="1">
                <a:solidFill>
                  <a:schemeClr val="bg2"/>
                </a:solidFill>
              </a:defRPr>
            </a:lvl4pPr>
            <a:lvl5pPr marL="229130" indent="0">
              <a:buNone/>
              <a:defRPr b="1">
                <a:solidFill>
                  <a:schemeClr val="bg2"/>
                </a:solidFill>
              </a:defRPr>
            </a:lvl5pPr>
          </a:lstStyle>
          <a:p>
            <a:pPr lvl="0"/>
            <a:r>
              <a:rPr lang="en-US" dirty="0"/>
              <a:t>Click to edit Master text styles</a:t>
            </a:r>
          </a:p>
        </p:txBody>
      </p:sp>
    </p:spTree>
    <p:extLst>
      <p:ext uri="{BB962C8B-B14F-4D97-AF65-F5344CB8AC3E}">
        <p14:creationId xmlns:p14="http://schemas.microsoft.com/office/powerpoint/2010/main" val="271236420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full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F2CC2D-9CE4-4B63-9077-9783458A52D8}"/>
              </a:ext>
            </a:extLst>
          </p:cNvPr>
          <p:cNvSpPr/>
          <p:nvPr userDrawn="1"/>
        </p:nvSpPr>
        <p:spPr>
          <a:xfrm>
            <a:off x="790114" y="2139520"/>
            <a:ext cx="8262000" cy="2160000"/>
          </a:xfrm>
          <a:prstGeom prst="rect">
            <a:avLst/>
          </a:prstGeom>
          <a:solidFill>
            <a:schemeClr val="bg1">
              <a:alpha val="26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tx2"/>
                </a:solidFill>
              </a:defRPr>
            </a:lvl1pPr>
          </a:lstStyle>
          <a:p>
            <a:r>
              <a:rPr lang="en-US" dirty="0"/>
              <a:t>Click to edit Master title style</a:t>
            </a:r>
            <a:endParaRPr lang="en-GB" dirty="0"/>
          </a:p>
        </p:txBody>
      </p:sp>
    </p:spTree>
    <p:extLst>
      <p:ext uri="{BB962C8B-B14F-4D97-AF65-F5344CB8AC3E}">
        <p14:creationId xmlns:p14="http://schemas.microsoft.com/office/powerpoint/2010/main" val="304254988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1_white title spli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79F7C00-F9EB-4432-922F-9FCA53092A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494" y="2014627"/>
            <a:ext cx="8261621" cy="2389637"/>
          </a:xfrm>
          <a:prstGeom prst="rect">
            <a:avLst/>
          </a:prstGeom>
        </p:spPr>
      </p:pic>
      <p:sp>
        <p:nvSpPr>
          <p:cNvPr id="8" name="Rectangle 7">
            <a:extLst>
              <a:ext uri="{FF2B5EF4-FFF2-40B4-BE49-F238E27FC236}">
                <a16:creationId xmlns:a16="http://schemas.microsoft.com/office/drawing/2014/main" id="{73D86AFC-F1F7-4929-A62B-CC64A758CA7F}"/>
              </a:ext>
            </a:extLst>
          </p:cNvPr>
          <p:cNvSpPr/>
          <p:nvPr userDrawn="1"/>
        </p:nvSpPr>
        <p:spPr>
          <a:xfrm>
            <a:off x="0" y="5689768"/>
            <a:ext cx="9906000" cy="11715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tx2"/>
                </a:solidFill>
              </a:defRPr>
            </a:lvl1pPr>
          </a:lstStyle>
          <a:p>
            <a:r>
              <a:rPr lang="en-US"/>
              <a:t>Click to edit Master title style</a:t>
            </a:r>
            <a:endParaRPr lang="en-GB"/>
          </a:p>
        </p:txBody>
      </p:sp>
      <p:sp>
        <p:nvSpPr>
          <p:cNvPr id="12" name="Subtitle 2">
            <a:extLst>
              <a:ext uri="{FF2B5EF4-FFF2-40B4-BE49-F238E27FC236}">
                <a16:creationId xmlns:a16="http://schemas.microsoft.com/office/drawing/2014/main" id="{6AE3BB6C-D8FE-4306-9F81-27C9E8E20CBD}"/>
              </a:ext>
            </a:extLst>
          </p:cNvPr>
          <p:cNvSpPr>
            <a:spLocks noGrp="1"/>
          </p:cNvSpPr>
          <p:nvPr>
            <p:ph type="subTitle" idx="1" hasCustomPrompt="1"/>
          </p:nvPr>
        </p:nvSpPr>
        <p:spPr>
          <a:xfrm>
            <a:off x="0" y="5957889"/>
            <a:ext cx="7429500" cy="288485"/>
          </a:xfrm>
        </p:spPr>
        <p:txBody>
          <a:bodyPr lIns="828000">
            <a:noAutofit/>
          </a:bodyPr>
          <a:lstStyle>
            <a:lvl1pPr marL="0" indent="0" algn="l">
              <a:lnSpc>
                <a:spcPct val="90000"/>
              </a:lnSpc>
              <a:spcBef>
                <a:spcPts val="0"/>
              </a:spcBef>
              <a:buNone/>
              <a:defRPr sz="20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FIRST NAME SURNAME</a:t>
            </a:r>
          </a:p>
        </p:txBody>
      </p:sp>
      <p:sp>
        <p:nvSpPr>
          <p:cNvPr id="13" name="Text Placeholder 17">
            <a:extLst>
              <a:ext uri="{FF2B5EF4-FFF2-40B4-BE49-F238E27FC236}">
                <a16:creationId xmlns:a16="http://schemas.microsoft.com/office/drawing/2014/main" id="{3AEC2CDB-F2E8-4991-BC5A-A5E652785E62}"/>
              </a:ext>
            </a:extLst>
          </p:cNvPr>
          <p:cNvSpPr>
            <a:spLocks noGrp="1"/>
          </p:cNvSpPr>
          <p:nvPr>
            <p:ph type="body" sz="quarter" idx="15" hasCustomPrompt="1"/>
          </p:nvPr>
        </p:nvSpPr>
        <p:spPr>
          <a:xfrm>
            <a:off x="0" y="6275555"/>
            <a:ext cx="7429500" cy="288000"/>
          </a:xfrm>
        </p:spPr>
        <p:txBody>
          <a:bodyPr lIns="828000">
            <a:noAutofit/>
          </a:bodyPr>
          <a:lstStyle>
            <a:lvl1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lumMod val="50000"/>
                    <a:lumOff val="50000"/>
                  </a:schemeClr>
                </a:solidFill>
                <a:latin typeface="Arial Narrow" panose="020B0606020202030204" pitchFamily="34" charset="0"/>
                <a:ea typeface="+mn-ea"/>
                <a:cs typeface="+mn-cs"/>
              </a:defRPr>
            </a:lvl1pPr>
            <a:lvl2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2pPr>
            <a:lvl3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3pPr>
            <a:lvl4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4pPr>
            <a:lvl5pPr marL="0" indent="0" algn="l" defTabSz="914400" rtl="0" eaLnBrk="1" latinLnBrk="0" hangingPunct="1">
              <a:lnSpc>
                <a:spcPct val="90000"/>
              </a:lnSpc>
              <a:spcBef>
                <a:spcPts val="0"/>
              </a:spcBef>
              <a:buClr>
                <a:schemeClr val="tx2"/>
              </a:buClr>
              <a:buFont typeface="Wingdings" panose="05000000000000000000" pitchFamily="2" charset="2"/>
              <a:buNone/>
              <a:defRPr lang="en-GB" sz="2000" kern="1200">
                <a:solidFill>
                  <a:schemeClr val="tx1"/>
                </a:solidFill>
                <a:latin typeface="Arial Narrow" panose="020B0606020202030204" pitchFamily="34" charset="0"/>
                <a:ea typeface="+mn-ea"/>
                <a:cs typeface="+mn-cs"/>
              </a:defRPr>
            </a:lvl5pPr>
          </a:lstStyle>
          <a:p>
            <a:pPr lvl="0"/>
            <a:r>
              <a:rPr lang="en-US"/>
              <a:t>DATE</a:t>
            </a:r>
          </a:p>
        </p:txBody>
      </p:sp>
      <p:pic>
        <p:nvPicPr>
          <p:cNvPr id="7" name="Picture 6">
            <a:extLst>
              <a:ext uri="{FF2B5EF4-FFF2-40B4-BE49-F238E27FC236}">
                <a16:creationId xmlns:a16="http://schemas.microsoft.com/office/drawing/2014/main" id="{2BF25BAE-41CB-4C79-B184-D22988E5CA2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Tree>
    <p:extLst>
      <p:ext uri="{BB962C8B-B14F-4D97-AF65-F5344CB8AC3E}">
        <p14:creationId xmlns:p14="http://schemas.microsoft.com/office/powerpoint/2010/main" val="243477544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plain split title">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75A0D03-A5A9-4623-BA82-D7C03A84B9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3494" y="2014627"/>
            <a:ext cx="8261621" cy="2389637"/>
          </a:xfrm>
          <a:prstGeom prst="rect">
            <a:avLst/>
          </a:prstGeom>
        </p:spPr>
      </p:pic>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accent3"/>
                </a:solidFill>
              </a:defRPr>
            </a:lvl1pPr>
          </a:lstStyle>
          <a:p>
            <a:r>
              <a:rPr lang="en-US"/>
              <a:t>Click to edit Master title style</a:t>
            </a:r>
            <a:endParaRPr lang="en-GB"/>
          </a:p>
        </p:txBody>
      </p:sp>
      <p:sp>
        <p:nvSpPr>
          <p:cNvPr id="12" name="Subtitle 2">
            <a:extLst>
              <a:ext uri="{FF2B5EF4-FFF2-40B4-BE49-F238E27FC236}">
                <a16:creationId xmlns:a16="http://schemas.microsoft.com/office/drawing/2014/main" id="{6AE3BB6C-D8FE-4306-9F81-27C9E8E20CBD}"/>
              </a:ext>
            </a:extLst>
          </p:cNvPr>
          <p:cNvSpPr>
            <a:spLocks noGrp="1"/>
          </p:cNvSpPr>
          <p:nvPr>
            <p:ph type="subTitle" idx="1" hasCustomPrompt="1"/>
          </p:nvPr>
        </p:nvSpPr>
        <p:spPr>
          <a:xfrm>
            <a:off x="0" y="5957889"/>
            <a:ext cx="7429500" cy="288485"/>
          </a:xfrm>
        </p:spPr>
        <p:txBody>
          <a:bodyPr lIns="828000">
            <a:noAutofit/>
          </a:bodyPr>
          <a:lstStyle>
            <a:lvl1pPr marL="0" indent="0" algn="l">
              <a:lnSpc>
                <a:spcPct val="90000"/>
              </a:lnSpc>
              <a:spcBef>
                <a:spcPts val="0"/>
              </a:spcBef>
              <a:buNone/>
              <a:defRPr sz="20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FIRST NAME SURNAME</a:t>
            </a:r>
          </a:p>
        </p:txBody>
      </p:sp>
      <p:sp>
        <p:nvSpPr>
          <p:cNvPr id="13" name="Text Placeholder 17">
            <a:extLst>
              <a:ext uri="{FF2B5EF4-FFF2-40B4-BE49-F238E27FC236}">
                <a16:creationId xmlns:a16="http://schemas.microsoft.com/office/drawing/2014/main" id="{3AEC2CDB-F2E8-4991-BC5A-A5E652785E62}"/>
              </a:ext>
            </a:extLst>
          </p:cNvPr>
          <p:cNvSpPr>
            <a:spLocks noGrp="1"/>
          </p:cNvSpPr>
          <p:nvPr>
            <p:ph type="body" sz="quarter" idx="15" hasCustomPrompt="1"/>
          </p:nvPr>
        </p:nvSpPr>
        <p:spPr>
          <a:xfrm>
            <a:off x="0" y="6275555"/>
            <a:ext cx="7429500" cy="288000"/>
          </a:xfrm>
        </p:spPr>
        <p:txBody>
          <a:bodyPr lIns="828000">
            <a:noAutofit/>
          </a:bodyPr>
          <a:lstStyle>
            <a:lvl1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lumMod val="50000"/>
                    <a:lumOff val="50000"/>
                  </a:schemeClr>
                </a:solidFill>
                <a:latin typeface="Arial Narrow" panose="020B0606020202030204" pitchFamily="34" charset="0"/>
                <a:ea typeface="+mn-ea"/>
                <a:cs typeface="+mn-cs"/>
              </a:defRPr>
            </a:lvl1pPr>
            <a:lvl2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2pPr>
            <a:lvl3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3pPr>
            <a:lvl4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4pPr>
            <a:lvl5pPr marL="0" indent="0" algn="l" defTabSz="914400" rtl="0" eaLnBrk="1" latinLnBrk="0" hangingPunct="1">
              <a:lnSpc>
                <a:spcPct val="90000"/>
              </a:lnSpc>
              <a:spcBef>
                <a:spcPts val="0"/>
              </a:spcBef>
              <a:buClr>
                <a:schemeClr val="tx2"/>
              </a:buClr>
              <a:buFont typeface="Wingdings" panose="05000000000000000000" pitchFamily="2" charset="2"/>
              <a:buNone/>
              <a:defRPr lang="en-GB" sz="2000" kern="1200">
                <a:solidFill>
                  <a:schemeClr val="tx1"/>
                </a:solidFill>
                <a:latin typeface="Arial Narrow" panose="020B0606020202030204" pitchFamily="34" charset="0"/>
                <a:ea typeface="+mn-ea"/>
                <a:cs typeface="+mn-cs"/>
              </a:defRPr>
            </a:lvl5pPr>
          </a:lstStyle>
          <a:p>
            <a:pPr lvl="0"/>
            <a:r>
              <a:rPr lang="en-US"/>
              <a:t>DATE</a:t>
            </a:r>
          </a:p>
        </p:txBody>
      </p:sp>
    </p:spTree>
    <p:extLst>
      <p:ext uri="{BB962C8B-B14F-4D97-AF65-F5344CB8AC3E}">
        <p14:creationId xmlns:p14="http://schemas.microsoft.com/office/powerpoint/2010/main" val="153226019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left 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AB178-5117-4993-A136-4AA6E2B492F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5026" y="0"/>
            <a:ext cx="5030974" cy="6858000"/>
          </a:xfrm>
          <a:prstGeom prst="rect">
            <a:avLst/>
          </a:prstGeom>
        </p:spPr>
      </p:pic>
      <p:pic>
        <p:nvPicPr>
          <p:cNvPr id="8" name="Picture 7">
            <a:extLst>
              <a:ext uri="{FF2B5EF4-FFF2-40B4-BE49-F238E27FC236}">
                <a16:creationId xmlns:a16="http://schemas.microsoft.com/office/drawing/2014/main" id="{DE36E412-C5E4-4153-BA02-AA58651573C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9" name="Title 1">
            <a:extLst>
              <a:ext uri="{FF2B5EF4-FFF2-40B4-BE49-F238E27FC236}">
                <a16:creationId xmlns:a16="http://schemas.microsoft.com/office/drawing/2014/main" id="{1D3F723C-5236-480C-929D-040FBD030A55}"/>
              </a:ext>
            </a:extLst>
          </p:cNvPr>
          <p:cNvSpPr>
            <a:spLocks noGrp="1"/>
          </p:cNvSpPr>
          <p:nvPr>
            <p:ph type="title"/>
          </p:nvPr>
        </p:nvSpPr>
        <p:spPr>
          <a:xfrm>
            <a:off x="5326023" y="2800800"/>
            <a:ext cx="4287441" cy="1299600"/>
          </a:xfrm>
        </p:spPr>
        <p:txBody>
          <a:bodyPr tIns="0" bIns="0" anchor="ctr" anchorCtr="0">
            <a:noAutofit/>
          </a:bodyPr>
          <a:lstStyle>
            <a:lvl1pPr marL="542925" indent="-542925">
              <a:lnSpc>
                <a:spcPct val="80000"/>
              </a:lnSpc>
              <a:buFont typeface="+mj-lt"/>
              <a:buAutoNum type="arabicPeriod"/>
              <a:defRPr sz="4400">
                <a:solidFill>
                  <a:schemeClr val="accent3"/>
                </a:solidFill>
              </a:defRPr>
            </a:lvl1pPr>
          </a:lstStyle>
          <a:p>
            <a:r>
              <a:rPr lang="en-US"/>
              <a:t>Click to edit Master title style</a:t>
            </a:r>
            <a:endParaRPr lang="en-GB"/>
          </a:p>
        </p:txBody>
      </p:sp>
      <p:sp>
        <p:nvSpPr>
          <p:cNvPr id="11" name="Text Placeholder 2">
            <a:extLst>
              <a:ext uri="{FF2B5EF4-FFF2-40B4-BE49-F238E27FC236}">
                <a16:creationId xmlns:a16="http://schemas.microsoft.com/office/drawing/2014/main" id="{C4B89C5F-E0FC-4802-8B0B-97D4603C4455}"/>
              </a:ext>
            </a:extLst>
          </p:cNvPr>
          <p:cNvSpPr>
            <a:spLocks noGrp="1"/>
          </p:cNvSpPr>
          <p:nvPr>
            <p:ph type="body" idx="1"/>
          </p:nvPr>
        </p:nvSpPr>
        <p:spPr>
          <a:xfrm>
            <a:off x="5750124" y="4589463"/>
            <a:ext cx="3854054" cy="159226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549630589"/>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left 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AB178-5117-4993-A136-4AA6E2B492F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5026" y="0"/>
            <a:ext cx="5030974" cy="6858000"/>
          </a:xfrm>
          <a:prstGeom prst="rect">
            <a:avLst/>
          </a:prstGeom>
        </p:spPr>
      </p:pic>
      <p:pic>
        <p:nvPicPr>
          <p:cNvPr id="8" name="Picture 7">
            <a:extLst>
              <a:ext uri="{FF2B5EF4-FFF2-40B4-BE49-F238E27FC236}">
                <a16:creationId xmlns:a16="http://schemas.microsoft.com/office/drawing/2014/main" id="{DE36E412-C5E4-4153-BA02-AA58651573C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9" name="Title 1">
            <a:extLst>
              <a:ext uri="{FF2B5EF4-FFF2-40B4-BE49-F238E27FC236}">
                <a16:creationId xmlns:a16="http://schemas.microsoft.com/office/drawing/2014/main" id="{1D3F723C-5236-480C-929D-040FBD030A55}"/>
              </a:ext>
            </a:extLst>
          </p:cNvPr>
          <p:cNvSpPr>
            <a:spLocks noGrp="1"/>
          </p:cNvSpPr>
          <p:nvPr>
            <p:ph type="title" hasCustomPrompt="1"/>
          </p:nvPr>
        </p:nvSpPr>
        <p:spPr>
          <a:xfrm>
            <a:off x="5326023" y="2800800"/>
            <a:ext cx="4287441" cy="1299600"/>
          </a:xfrm>
        </p:spPr>
        <p:txBody>
          <a:bodyPr tIns="0" bIns="0" anchor="ctr" anchorCtr="0">
            <a:noAutofit/>
          </a:bodyPr>
          <a:lstStyle>
            <a:lvl1pPr marL="0" indent="0">
              <a:lnSpc>
                <a:spcPct val="80000"/>
              </a:lnSpc>
              <a:buFont typeface="+mj-lt"/>
              <a:buNone/>
              <a:defRPr sz="4400">
                <a:solidFill>
                  <a:schemeClr val="accent3"/>
                </a:solidFill>
              </a:defRPr>
            </a:lvl1pPr>
          </a:lstStyle>
          <a:p>
            <a:r>
              <a:rPr lang="en-US"/>
              <a:t>Click to edit Master title</a:t>
            </a:r>
            <a:br>
              <a:rPr lang="en-US"/>
            </a:br>
            <a:r>
              <a:rPr lang="en-US"/>
              <a:t>style</a:t>
            </a:r>
            <a:endParaRPr lang="en-GB"/>
          </a:p>
        </p:txBody>
      </p:sp>
      <p:sp>
        <p:nvSpPr>
          <p:cNvPr id="11" name="Text Placeholder 2">
            <a:extLst>
              <a:ext uri="{FF2B5EF4-FFF2-40B4-BE49-F238E27FC236}">
                <a16:creationId xmlns:a16="http://schemas.microsoft.com/office/drawing/2014/main" id="{C4B89C5F-E0FC-4802-8B0B-97D4603C4455}"/>
              </a:ext>
            </a:extLst>
          </p:cNvPr>
          <p:cNvSpPr>
            <a:spLocks noGrp="1"/>
          </p:cNvSpPr>
          <p:nvPr>
            <p:ph type="body" idx="1"/>
          </p:nvPr>
        </p:nvSpPr>
        <p:spPr>
          <a:xfrm>
            <a:off x="5326023" y="4589463"/>
            <a:ext cx="4278155" cy="159226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877364332"/>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dirty="0"/>
              <a:t>Thursday, 22 June 2017</a:t>
            </a:r>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348541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6688437"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a:extLst>
              <a:ext uri="{FF2B5EF4-FFF2-40B4-BE49-F238E27FC236}">
                <a16:creationId xmlns:a16="http://schemas.microsoft.com/office/drawing/2014/main" id="{3D7B085A-8158-48E8-8659-C5056F5DE464}"/>
              </a:ext>
            </a:extLst>
          </p:cNvPr>
          <p:cNvSpPr>
            <a:spLocks noGrp="1"/>
          </p:cNvSpPr>
          <p:nvPr>
            <p:ph sz="quarter" idx="17"/>
          </p:nvPr>
        </p:nvSpPr>
        <p:spPr>
          <a:xfrm>
            <a:off x="282398" y="3755246"/>
            <a:ext cx="9341201"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78121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2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lvl1pPr>
              <a:defRPr>
                <a:solidFill>
                  <a:schemeClr val="accent1"/>
                </a:solidFill>
              </a:defRPr>
            </a:lvl1p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accent1"/>
              </a:buClr>
              <a:defRPr sz="2000"/>
            </a:lvl1pPr>
            <a:lvl2pPr>
              <a:spcAft>
                <a:spcPts val="300"/>
              </a:spcAft>
              <a:buClr>
                <a:schemeClr val="accent1">
                  <a:lumMod val="40000"/>
                  <a:lumOff val="60000"/>
                </a:schemeClr>
              </a:buClr>
              <a:defRPr sz="1800"/>
            </a:lvl2pPr>
            <a:lvl3pPr>
              <a:spcAft>
                <a:spcPts val="300"/>
              </a:spcAft>
              <a:buClr>
                <a:schemeClr val="accent1">
                  <a:lumMod val="40000"/>
                  <a:lumOff val="60000"/>
                </a:schemeClr>
              </a:buClr>
              <a:defRPr sz="1600"/>
            </a:lvl3pPr>
            <a:lvl4pPr>
              <a:spcAft>
                <a:spcPts val="300"/>
              </a:spcAft>
              <a:buClr>
                <a:schemeClr val="accent1">
                  <a:lumMod val="40000"/>
                  <a:lumOff val="60000"/>
                </a:schemeClr>
              </a:buClr>
              <a:defRPr sz="1400"/>
            </a:lvl4pPr>
            <a:lvl5pPr>
              <a:spcAft>
                <a:spcPts val="300"/>
              </a:spcAft>
              <a:buClr>
                <a:schemeClr val="accent1">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53254848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3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lvl1pPr>
              <a:defRPr>
                <a:solidFill>
                  <a:schemeClr val="accent2"/>
                </a:solidFill>
              </a:defRPr>
            </a:lvl1p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accent2"/>
              </a:buClr>
              <a:defRPr sz="2000"/>
            </a:lvl1pPr>
            <a:lvl2pPr>
              <a:spcAft>
                <a:spcPts val="300"/>
              </a:spcAft>
              <a:buClr>
                <a:schemeClr val="accent2">
                  <a:lumMod val="40000"/>
                  <a:lumOff val="60000"/>
                </a:schemeClr>
              </a:buClr>
              <a:defRPr sz="1800"/>
            </a:lvl2pPr>
            <a:lvl3pPr>
              <a:spcAft>
                <a:spcPts val="300"/>
              </a:spcAft>
              <a:buClr>
                <a:schemeClr val="accent2">
                  <a:lumMod val="40000"/>
                  <a:lumOff val="60000"/>
                </a:schemeClr>
              </a:buClr>
              <a:defRPr sz="1600"/>
            </a:lvl3pPr>
            <a:lvl4pPr>
              <a:spcAft>
                <a:spcPts val="300"/>
              </a:spcAft>
              <a:buClr>
                <a:schemeClr val="accent2">
                  <a:lumMod val="40000"/>
                  <a:lumOff val="60000"/>
                </a:schemeClr>
              </a:buClr>
              <a:defRPr sz="1400"/>
            </a:lvl4pPr>
            <a:lvl5pPr>
              <a:spcAft>
                <a:spcPts val="300"/>
              </a:spcAft>
              <a:buClr>
                <a:schemeClr val="accent2">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8117027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1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tx2"/>
              </a:buClr>
              <a:defRPr sz="2000"/>
            </a:lvl1pPr>
            <a:lvl2pPr>
              <a:spcAft>
                <a:spcPts val="300"/>
              </a:spcAft>
              <a:buClr>
                <a:schemeClr val="tx2">
                  <a:lumMod val="40000"/>
                  <a:lumOff val="60000"/>
                </a:schemeClr>
              </a:buClr>
              <a:defRPr sz="1800"/>
            </a:lvl2pPr>
            <a:lvl3pPr>
              <a:spcAft>
                <a:spcPts val="300"/>
              </a:spcAft>
              <a:buClr>
                <a:schemeClr val="tx2">
                  <a:lumMod val="40000"/>
                  <a:lumOff val="60000"/>
                </a:schemeClr>
              </a:buClr>
              <a:defRPr sz="1600"/>
            </a:lvl3pPr>
            <a:lvl4pPr>
              <a:spcAft>
                <a:spcPts val="300"/>
              </a:spcAft>
              <a:buClr>
                <a:schemeClr val="tx2">
                  <a:lumMod val="40000"/>
                  <a:lumOff val="60000"/>
                </a:schemeClr>
              </a:buClr>
              <a:defRPr sz="1400"/>
            </a:lvl4pPr>
            <a:lvl5pPr>
              <a:spcAft>
                <a:spcPts val="300"/>
              </a:spcAft>
              <a:buClr>
                <a:schemeClr val="tx2">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0083914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single point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65C8164-BF92-4F6D-8A47-D2477C86EDC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6870" y="530346"/>
            <a:ext cx="2904940" cy="5797308"/>
          </a:xfrm>
          <a:prstGeom prst="rect">
            <a:avLst/>
          </a:prstGeom>
        </p:spPr>
      </p:pic>
      <p:pic>
        <p:nvPicPr>
          <p:cNvPr id="6" name="Picture 5">
            <a:extLst>
              <a:ext uri="{FF2B5EF4-FFF2-40B4-BE49-F238E27FC236}">
                <a16:creationId xmlns:a16="http://schemas.microsoft.com/office/drawing/2014/main" id="{6DE57702-B0D7-4862-B720-46D1F1BA8CB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
        <p:nvSpPr>
          <p:cNvPr id="8" name="Text Placeholder 7">
            <a:extLst>
              <a:ext uri="{FF2B5EF4-FFF2-40B4-BE49-F238E27FC236}">
                <a16:creationId xmlns:a16="http://schemas.microsoft.com/office/drawing/2014/main" id="{E0F3AC8D-41DB-4568-AC10-71BF31EB0AB3}"/>
              </a:ext>
            </a:extLst>
          </p:cNvPr>
          <p:cNvSpPr>
            <a:spLocks noGrp="1"/>
          </p:cNvSpPr>
          <p:nvPr>
            <p:ph type="body" sz="quarter" idx="10"/>
          </p:nvPr>
        </p:nvSpPr>
        <p:spPr>
          <a:xfrm>
            <a:off x="526433" y="534722"/>
            <a:ext cx="2815377" cy="5792932"/>
          </a:xfrm>
          <a:noFill/>
        </p:spPr>
        <p:txBody>
          <a:bodyPr lIns="360000" tIns="1872000" rIns="180000" bIns="72000" anchor="t"/>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ext Placeholder 2">
            <a:extLst>
              <a:ext uri="{FF2B5EF4-FFF2-40B4-BE49-F238E27FC236}">
                <a16:creationId xmlns:a16="http://schemas.microsoft.com/office/drawing/2014/main" id="{98F52A46-6513-4A51-A652-98502650BBCC}"/>
              </a:ext>
            </a:extLst>
          </p:cNvPr>
          <p:cNvSpPr>
            <a:spLocks noGrp="1"/>
          </p:cNvSpPr>
          <p:nvPr>
            <p:ph type="body" sz="quarter" idx="11"/>
          </p:nvPr>
        </p:nvSpPr>
        <p:spPr>
          <a:xfrm>
            <a:off x="681037" y="629042"/>
            <a:ext cx="2579688" cy="1642004"/>
          </a:xfrm>
        </p:spPr>
        <p:txBody>
          <a:bodyPr>
            <a:noAutofit/>
          </a:bodyPr>
          <a:lstStyle>
            <a:lvl1pPr marL="0" indent="0" algn="l">
              <a:buNone/>
              <a:defRPr sz="3600" cap="all" baseline="0">
                <a:solidFill>
                  <a:schemeClr val="tx2"/>
                </a:solidFill>
                <a:latin typeface="+mj-lt"/>
              </a:defRPr>
            </a:lvl1pPr>
            <a:lvl2pPr marL="177800" indent="0">
              <a:buFont typeface="Arial" panose="020B0604020202020204" pitchFamily="34" charset="0"/>
              <a:buNone/>
              <a:defRPr cap="all" baseline="0">
                <a:latin typeface="+mj-lt"/>
              </a:defRPr>
            </a:lvl2pPr>
            <a:lvl3pPr marL="363538" indent="0">
              <a:buFont typeface="Arial" panose="020B0604020202020204" pitchFamily="34" charset="0"/>
              <a:buNone/>
              <a:defRPr cap="all" baseline="0">
                <a:latin typeface="+mj-lt"/>
              </a:defRPr>
            </a:lvl3pPr>
            <a:lvl4pPr marL="541338" indent="0">
              <a:buFont typeface="Arial" panose="020B0604020202020204" pitchFamily="34" charset="0"/>
              <a:buNone/>
              <a:defRPr cap="all" baseline="0">
                <a:latin typeface="+mj-lt"/>
              </a:defRPr>
            </a:lvl4pPr>
            <a:lvl5pPr marL="719138" indent="0">
              <a:buFont typeface="Arial" panose="020B0604020202020204" pitchFamily="34" charset="0"/>
              <a:buNone/>
              <a:defRPr cap="all" baseline="0">
                <a:latin typeface="+mj-lt"/>
              </a:defRPr>
            </a:lvl5pPr>
          </a:lstStyle>
          <a:p>
            <a:pPr lvl="0"/>
            <a:r>
              <a:rPr lang="en-US"/>
              <a:t>Click to edit Master text styles</a:t>
            </a:r>
          </a:p>
        </p:txBody>
      </p:sp>
    </p:spTree>
    <p:extLst>
      <p:ext uri="{BB962C8B-B14F-4D97-AF65-F5344CB8AC3E}">
        <p14:creationId xmlns:p14="http://schemas.microsoft.com/office/powerpoint/2010/main" val="395535192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single poin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23CA547-E6E5-4C06-9087-A0F90F9E8A5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1211" y="1496188"/>
            <a:ext cx="8997143" cy="3124206"/>
          </a:xfrm>
          <a:prstGeom prst="rect">
            <a:avLst/>
          </a:prstGeom>
        </p:spPr>
      </p:pic>
      <p:sp>
        <p:nvSpPr>
          <p:cNvPr id="3" name="Date Placeholder 2">
            <a:extLst>
              <a:ext uri="{FF2B5EF4-FFF2-40B4-BE49-F238E27FC236}">
                <a16:creationId xmlns:a16="http://schemas.microsoft.com/office/drawing/2014/main" id="{3E692515-C99C-4FA6-B3AF-7A4AA541DC68}"/>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3918E1AF-558E-4DE2-8768-1D99DAD0639A}"/>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C8351FD0-0FF5-48EF-BB39-266F05D4060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8" name="Text Placeholder 7">
            <a:extLst>
              <a:ext uri="{FF2B5EF4-FFF2-40B4-BE49-F238E27FC236}">
                <a16:creationId xmlns:a16="http://schemas.microsoft.com/office/drawing/2014/main" id="{F5933E14-703B-4FC6-BDF9-9C48DBB3C29C}"/>
              </a:ext>
            </a:extLst>
          </p:cNvPr>
          <p:cNvSpPr>
            <a:spLocks noGrp="1"/>
          </p:cNvSpPr>
          <p:nvPr>
            <p:ph type="body" sz="quarter" idx="14"/>
          </p:nvPr>
        </p:nvSpPr>
        <p:spPr>
          <a:xfrm>
            <a:off x="511704" y="1496189"/>
            <a:ext cx="8909550" cy="3119501"/>
          </a:xfrm>
          <a:noFill/>
        </p:spPr>
        <p:txBody>
          <a:bodyPr lIns="4212000" tIns="252000" rIns="252000" bIns="252000" numCol="2" spcCol="180000" anchor="ctr"/>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6">
            <a:extLst>
              <a:ext uri="{FF2B5EF4-FFF2-40B4-BE49-F238E27FC236}">
                <a16:creationId xmlns:a16="http://schemas.microsoft.com/office/drawing/2014/main" id="{32C1D1F7-2B5B-4E29-907D-3518892EA589}"/>
              </a:ext>
            </a:extLst>
          </p:cNvPr>
          <p:cNvSpPr>
            <a:spLocks noGrp="1"/>
          </p:cNvSpPr>
          <p:nvPr>
            <p:ph type="title"/>
          </p:nvPr>
        </p:nvSpPr>
        <p:spPr>
          <a:xfrm>
            <a:off x="803340" y="1650423"/>
            <a:ext cx="2950131" cy="2835910"/>
          </a:xfrm>
        </p:spPr>
        <p:txBody>
          <a:bodyPr/>
          <a:lstStyle>
            <a:lvl1pPr>
              <a:lnSpc>
                <a:spcPct val="92000"/>
              </a:lnSpc>
              <a:defRPr/>
            </a:lvl1pPr>
          </a:lstStyle>
          <a:p>
            <a:r>
              <a:rPr lang="en-US"/>
              <a:t>Click to edit Master title style</a:t>
            </a:r>
            <a:endParaRPr lang="en-GB"/>
          </a:p>
        </p:txBody>
      </p:sp>
      <p:pic>
        <p:nvPicPr>
          <p:cNvPr id="10" name="Picture 9">
            <a:extLst>
              <a:ext uri="{FF2B5EF4-FFF2-40B4-BE49-F238E27FC236}">
                <a16:creationId xmlns:a16="http://schemas.microsoft.com/office/drawing/2014/main" id="{8E26D21C-7A5C-4027-A3D5-161AF0624C4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163075168"/>
      </p:ext>
    </p:extLst>
  </p:cSld>
  <p:clrMapOvr>
    <a:masterClrMapping/>
  </p:clrMapOvr>
  <p:extLst>
    <p:ext uri="{DCECCB84-F9BA-43D5-87BE-67443E8EF086}">
      <p15:sldGuideLst xmlns:p15="http://schemas.microsoft.com/office/powerpoint/2012/main">
        <p15:guide id="1" orient="horz" pos="1502">
          <p15:clr>
            <a:srgbClr val="FBAE40"/>
          </p15:clr>
        </p15:guide>
        <p15:guide id="2" orient="horz" pos="2347">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quote box">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85F5B32-58C8-4973-AEF2-62085A203C1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6870" y="530346"/>
            <a:ext cx="2904940" cy="5797308"/>
          </a:xfrm>
          <a:prstGeom prst="rect">
            <a:avLst/>
          </a:prstGeom>
        </p:spPr>
      </p:pic>
      <p:sp>
        <p:nvSpPr>
          <p:cNvPr id="5" name="TextBox 4">
            <a:extLst>
              <a:ext uri="{FF2B5EF4-FFF2-40B4-BE49-F238E27FC236}">
                <a16:creationId xmlns:a16="http://schemas.microsoft.com/office/drawing/2014/main" id="{DFE013F3-0B21-497B-B86D-47FE2104D66F}"/>
              </a:ext>
            </a:extLst>
          </p:cNvPr>
          <p:cNvSpPr txBox="1"/>
          <p:nvPr userDrawn="1"/>
        </p:nvSpPr>
        <p:spPr>
          <a:xfrm>
            <a:off x="526433" y="314325"/>
            <a:ext cx="521297" cy="1569660"/>
          </a:xfrm>
          <a:prstGeom prst="rect">
            <a:avLst/>
          </a:prstGeom>
          <a:noFill/>
        </p:spPr>
        <p:txBody>
          <a:bodyPr wrap="none" rtlCol="0">
            <a:spAutoFit/>
          </a:bodyPr>
          <a:lstStyle/>
          <a:p>
            <a:r>
              <a:rPr lang="en-GB" sz="9600" dirty="0">
                <a:solidFill>
                  <a:schemeClr val="accent3"/>
                </a:solidFill>
              </a:rPr>
              <a:t>“</a:t>
            </a:r>
          </a:p>
        </p:txBody>
      </p:sp>
      <p:sp>
        <p:nvSpPr>
          <p:cNvPr id="7" name="TextBox 6">
            <a:extLst>
              <a:ext uri="{FF2B5EF4-FFF2-40B4-BE49-F238E27FC236}">
                <a16:creationId xmlns:a16="http://schemas.microsoft.com/office/drawing/2014/main" id="{FF02611F-6E4F-4498-90E7-A9B961DA7ECA}"/>
              </a:ext>
            </a:extLst>
          </p:cNvPr>
          <p:cNvSpPr txBox="1"/>
          <p:nvPr userDrawn="1"/>
        </p:nvSpPr>
        <p:spPr>
          <a:xfrm>
            <a:off x="2918256" y="5538448"/>
            <a:ext cx="521297" cy="1569660"/>
          </a:xfrm>
          <a:prstGeom prst="rect">
            <a:avLst/>
          </a:prstGeom>
          <a:noFill/>
        </p:spPr>
        <p:txBody>
          <a:bodyPr wrap="none" rtlCol="0">
            <a:spAutoFit/>
          </a:bodyPr>
          <a:lstStyle/>
          <a:p>
            <a:r>
              <a:rPr lang="en-GB" sz="9600" dirty="0">
                <a:solidFill>
                  <a:schemeClr val="accent3"/>
                </a:solidFill>
              </a:rPr>
              <a:t>”</a:t>
            </a:r>
          </a:p>
        </p:txBody>
      </p:sp>
      <p:pic>
        <p:nvPicPr>
          <p:cNvPr id="6" name="Picture 5">
            <a:extLst>
              <a:ext uri="{FF2B5EF4-FFF2-40B4-BE49-F238E27FC236}">
                <a16:creationId xmlns:a16="http://schemas.microsoft.com/office/drawing/2014/main" id="{6DE57702-B0D7-4862-B720-46D1F1BA8CB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
        <p:nvSpPr>
          <p:cNvPr id="8" name="Text Placeholder 7">
            <a:extLst>
              <a:ext uri="{FF2B5EF4-FFF2-40B4-BE49-F238E27FC236}">
                <a16:creationId xmlns:a16="http://schemas.microsoft.com/office/drawing/2014/main" id="{E0F3AC8D-41DB-4568-AC10-71BF31EB0AB3}"/>
              </a:ext>
            </a:extLst>
          </p:cNvPr>
          <p:cNvSpPr>
            <a:spLocks noGrp="1"/>
          </p:cNvSpPr>
          <p:nvPr>
            <p:ph type="body" sz="quarter" idx="10"/>
          </p:nvPr>
        </p:nvSpPr>
        <p:spPr>
          <a:xfrm>
            <a:off x="526433" y="530346"/>
            <a:ext cx="2815377" cy="5792932"/>
          </a:xfrm>
          <a:noFill/>
        </p:spPr>
        <p:txBody>
          <a:bodyPr lIns="504000" tIns="576000" rIns="360000" bIns="360000" anchor="t"/>
          <a:lstStyle>
            <a:lvl1pPr marL="0" indent="0">
              <a:buNone/>
              <a:defRPr/>
            </a:lvl1pPr>
            <a:lvl2pPr marL="177800" indent="0" algn="r">
              <a:buNone/>
              <a:defRPr i="1">
                <a:solidFill>
                  <a:schemeClr val="accent3"/>
                </a:solidFill>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2771020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headline red">
    <p:bg>
      <p:bgPr>
        <a:solidFill>
          <a:schemeClr val="accent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dirty="0"/>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225880072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headline yellow">
    <p:bg>
      <p:bgPr>
        <a:solidFill>
          <a:schemeClr val="accent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dirty="0"/>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185197240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headline blue">
    <p:bg>
      <p:bgPr>
        <a:solidFill>
          <a:schemeClr val="accent3"/>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dirty="0"/>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126969339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FAC6272-DA49-4077-845F-1A17799A3808}"/>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DF902B9A-CAA7-4DBB-B12E-F3CFD7888147}"/>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711B4880-66A8-418F-A4EA-E5D773DE1F65}"/>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2" name="Title 1">
            <a:extLst>
              <a:ext uri="{FF2B5EF4-FFF2-40B4-BE49-F238E27FC236}">
                <a16:creationId xmlns:a16="http://schemas.microsoft.com/office/drawing/2014/main" id="{EC7797C5-71D9-4085-873F-0295E1E21CCF}"/>
              </a:ext>
            </a:extLst>
          </p:cNvPr>
          <p:cNvSpPr>
            <a:spLocks noGrp="1"/>
          </p:cNvSpPr>
          <p:nvPr>
            <p:ph type="title"/>
          </p:nvPr>
        </p:nvSpPr>
        <p:spPr/>
        <p:txBody>
          <a:bodyPr/>
          <a:lstStyle/>
          <a:p>
            <a:r>
              <a:rPr lang="en-US"/>
              <a:t>Click to edit Master title style</a:t>
            </a:r>
            <a:endParaRPr lang="en-GB"/>
          </a:p>
        </p:txBody>
      </p:sp>
      <p:sp>
        <p:nvSpPr>
          <p:cNvPr id="6" name="Rectangle 5">
            <a:extLst>
              <a:ext uri="{FF2B5EF4-FFF2-40B4-BE49-F238E27FC236}">
                <a16:creationId xmlns:a16="http://schemas.microsoft.com/office/drawing/2014/main" id="{AAB78DF4-7C62-4058-A326-8456BABD999D}"/>
              </a:ext>
            </a:extLst>
          </p:cNvPr>
          <p:cNvSpPr/>
          <p:nvPr userDrawn="1"/>
        </p:nvSpPr>
        <p:spPr>
          <a:xfrm>
            <a:off x="0" y="771525"/>
            <a:ext cx="250296" cy="47625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2773010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F2C8E-AB01-4213-9A8C-D4F247259765}"/>
              </a:ext>
            </a:extLst>
          </p:cNvPr>
          <p:cNvSpPr>
            <a:spLocks noGrp="1"/>
          </p:cNvSpPr>
          <p:nvPr>
            <p:ph type="title"/>
          </p:nvPr>
        </p:nvSpPr>
        <p:spPr>
          <a:xfrm>
            <a:off x="282398" y="1417109"/>
            <a:ext cx="4537493" cy="794963"/>
          </a:xfrm>
        </p:spPr>
        <p:txBody>
          <a:bodyPr anchor="t"/>
          <a:lstStyle>
            <a:lvl1pPr>
              <a:defRPr sz="2177"/>
            </a:lvl1pPr>
          </a:lstStyle>
          <a:p>
            <a:r>
              <a:rPr lang="en-US"/>
              <a:t>Click to edit Master title style</a:t>
            </a:r>
          </a:p>
        </p:txBody>
      </p:sp>
      <p:sp>
        <p:nvSpPr>
          <p:cNvPr id="3" name="Date Placeholder 2">
            <a:extLst>
              <a:ext uri="{FF2B5EF4-FFF2-40B4-BE49-F238E27FC236}">
                <a16:creationId xmlns:a16="http://schemas.microsoft.com/office/drawing/2014/main" id="{4ADB0F36-6881-43D0-95A0-C6BF4FC78A46}"/>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49B8EC3B-D5E1-4A09-8806-BADD566A824F}"/>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F189D170-ABC4-47A8-9144-137E3F2D5D7B}"/>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6" name="Picture Placeholder 7">
            <a:extLst>
              <a:ext uri="{FF2B5EF4-FFF2-40B4-BE49-F238E27FC236}">
                <a16:creationId xmlns:a16="http://schemas.microsoft.com/office/drawing/2014/main" id="{029F2E04-BAD6-49E9-BFD2-D62CF7B4280C}"/>
              </a:ext>
            </a:extLst>
          </p:cNvPr>
          <p:cNvSpPr>
            <a:spLocks noGrp="1"/>
          </p:cNvSpPr>
          <p:nvPr>
            <p:ph type="pic" sz="quarter" idx="13"/>
          </p:nvPr>
        </p:nvSpPr>
        <p:spPr>
          <a:xfrm>
            <a:off x="4953735" y="0"/>
            <a:ext cx="4952265" cy="6357548"/>
          </a:xfrm>
          <a:solidFill>
            <a:schemeClr val="bg2"/>
          </a:solidFill>
        </p:spPr>
        <p:txBody>
          <a:bodyPr anchor="ctr"/>
          <a:lstStyle>
            <a:lvl1pPr marL="21602" indent="0" algn="ctr">
              <a:buNone/>
              <a:defRPr/>
            </a:lvl1pPr>
          </a:lstStyle>
          <a:p>
            <a:r>
              <a:rPr lang="en-US" dirty="0"/>
              <a:t>Click icon to add picture</a:t>
            </a:r>
          </a:p>
        </p:txBody>
      </p:sp>
      <p:sp>
        <p:nvSpPr>
          <p:cNvPr id="8" name="Text Placeholder 7">
            <a:extLst>
              <a:ext uri="{FF2B5EF4-FFF2-40B4-BE49-F238E27FC236}">
                <a16:creationId xmlns:a16="http://schemas.microsoft.com/office/drawing/2014/main" id="{82B22F61-6F31-4411-95A6-9C40EDEE027C}"/>
              </a:ext>
            </a:extLst>
          </p:cNvPr>
          <p:cNvSpPr>
            <a:spLocks noGrp="1"/>
          </p:cNvSpPr>
          <p:nvPr>
            <p:ph type="body" sz="quarter" idx="14"/>
          </p:nvPr>
        </p:nvSpPr>
        <p:spPr>
          <a:xfrm>
            <a:off x="282398" y="2523146"/>
            <a:ext cx="4537492" cy="3714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7671236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mparison re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accent1"/>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1"/>
              </a:buClr>
              <a:defRPr/>
            </a:lvl1pPr>
            <a:lvl2pPr>
              <a:buClr>
                <a:schemeClr val="accent1">
                  <a:lumMod val="40000"/>
                  <a:lumOff val="60000"/>
                </a:schemeClr>
              </a:buClr>
              <a:defRPr/>
            </a:lvl2pPr>
            <a:lvl3pPr>
              <a:buClr>
                <a:schemeClr val="accent1">
                  <a:lumMod val="40000"/>
                  <a:lumOff val="60000"/>
                </a:schemeClr>
              </a:buClr>
              <a:defRPr/>
            </a:lvl3pPr>
            <a:lvl4pPr>
              <a:buClr>
                <a:schemeClr val="accent1">
                  <a:lumMod val="40000"/>
                  <a:lumOff val="60000"/>
                </a:schemeClr>
              </a:buClr>
              <a:defRPr/>
            </a:lvl4pPr>
            <a:lvl5pPr>
              <a:buClr>
                <a:schemeClr val="accent1">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accent1"/>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1"/>
              </a:buClr>
              <a:defRPr/>
            </a:lvl1pPr>
            <a:lvl2pPr>
              <a:buClr>
                <a:schemeClr val="accent1">
                  <a:lumMod val="40000"/>
                  <a:lumOff val="60000"/>
                </a:schemeClr>
              </a:buClr>
              <a:defRPr/>
            </a:lvl2pPr>
            <a:lvl3pPr>
              <a:buClr>
                <a:schemeClr val="accent1">
                  <a:lumMod val="40000"/>
                  <a:lumOff val="60000"/>
                </a:schemeClr>
              </a:buClr>
              <a:defRPr/>
            </a:lvl3pPr>
            <a:lvl4pPr>
              <a:buClr>
                <a:schemeClr val="accent1">
                  <a:lumMod val="40000"/>
                  <a:lumOff val="60000"/>
                </a:schemeClr>
              </a:buClr>
              <a:defRPr/>
            </a:lvl4pPr>
            <a:lvl5pPr>
              <a:buClr>
                <a:schemeClr val="accent1">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dirty="0"/>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GB"/>
          </a:p>
        </p:txBody>
      </p:sp>
      <p:sp>
        <p:nvSpPr>
          <p:cNvPr id="12" name="Rectangle 11">
            <a:extLst>
              <a:ext uri="{FF2B5EF4-FFF2-40B4-BE49-F238E27FC236}">
                <a16:creationId xmlns:a16="http://schemas.microsoft.com/office/drawing/2014/main" id="{378D655F-A83E-45AE-903B-D75E8EDE8DC2}"/>
              </a:ext>
            </a:extLst>
          </p:cNvPr>
          <p:cNvSpPr/>
          <p:nvPr userDrawn="1"/>
        </p:nvSpPr>
        <p:spPr>
          <a:xfrm>
            <a:off x="0" y="771525"/>
            <a:ext cx="250296" cy="47625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349234286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omparison yellow">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accent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2"/>
              </a:buClr>
              <a:defRPr/>
            </a:lvl1pPr>
            <a:lvl2pPr>
              <a:buClr>
                <a:schemeClr val="accent2">
                  <a:lumMod val="40000"/>
                  <a:lumOff val="60000"/>
                </a:schemeClr>
              </a:buClr>
              <a:defRPr/>
            </a:lvl2pPr>
            <a:lvl3pPr>
              <a:buClr>
                <a:schemeClr val="accent2">
                  <a:lumMod val="40000"/>
                  <a:lumOff val="60000"/>
                </a:schemeClr>
              </a:buClr>
              <a:defRPr/>
            </a:lvl3pPr>
            <a:lvl4pPr>
              <a:buClr>
                <a:schemeClr val="accent2">
                  <a:lumMod val="40000"/>
                  <a:lumOff val="60000"/>
                </a:schemeClr>
              </a:buClr>
              <a:defRPr/>
            </a:lvl4pPr>
            <a:lvl5pPr>
              <a:buClr>
                <a:schemeClr val="accent2">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accent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2"/>
              </a:buClr>
              <a:defRPr/>
            </a:lvl1pPr>
            <a:lvl2pPr>
              <a:buClr>
                <a:schemeClr val="accent2">
                  <a:lumMod val="40000"/>
                  <a:lumOff val="60000"/>
                </a:schemeClr>
              </a:buClr>
              <a:defRPr/>
            </a:lvl2pPr>
            <a:lvl3pPr>
              <a:buClr>
                <a:schemeClr val="accent2">
                  <a:lumMod val="40000"/>
                  <a:lumOff val="60000"/>
                </a:schemeClr>
              </a:buClr>
              <a:defRPr/>
            </a:lvl3pPr>
            <a:lvl4pPr>
              <a:buClr>
                <a:schemeClr val="accent2">
                  <a:lumMod val="40000"/>
                  <a:lumOff val="60000"/>
                </a:schemeClr>
              </a:buClr>
              <a:defRPr/>
            </a:lvl4pPr>
            <a:lvl5pPr>
              <a:buClr>
                <a:schemeClr val="accent2">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dirty="0"/>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2"/>
                </a:solidFill>
              </a:defRPr>
            </a:lvl1pPr>
          </a:lstStyle>
          <a:p>
            <a:r>
              <a:rPr lang="en-US"/>
              <a:t>Click to edit Master title style</a:t>
            </a:r>
            <a:endParaRPr lang="en-GB"/>
          </a:p>
        </p:txBody>
      </p:sp>
      <p:sp>
        <p:nvSpPr>
          <p:cNvPr id="11" name="Rectangle 10">
            <a:extLst>
              <a:ext uri="{FF2B5EF4-FFF2-40B4-BE49-F238E27FC236}">
                <a16:creationId xmlns:a16="http://schemas.microsoft.com/office/drawing/2014/main" id="{3F59553F-B3C9-4676-94B4-E00BE4DB56D8}"/>
              </a:ext>
            </a:extLst>
          </p:cNvPr>
          <p:cNvSpPr/>
          <p:nvPr userDrawn="1"/>
        </p:nvSpPr>
        <p:spPr>
          <a:xfrm>
            <a:off x="0" y="771525"/>
            <a:ext cx="250296" cy="47625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193311215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omparison b">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tx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3"/>
              </a:buClr>
              <a:defRPr/>
            </a:lvl1pPr>
            <a:lvl2pPr>
              <a:buClr>
                <a:schemeClr val="accent3">
                  <a:lumMod val="40000"/>
                  <a:lumOff val="60000"/>
                </a:schemeClr>
              </a:buClr>
              <a:defRPr/>
            </a:lvl2pPr>
            <a:lvl3pPr>
              <a:buClr>
                <a:schemeClr val="accent3">
                  <a:lumMod val="40000"/>
                  <a:lumOff val="60000"/>
                </a:schemeClr>
              </a:buClr>
              <a:defRPr/>
            </a:lvl3pPr>
            <a:lvl4pPr>
              <a:buClr>
                <a:schemeClr val="accent3">
                  <a:lumMod val="40000"/>
                  <a:lumOff val="60000"/>
                </a:schemeClr>
              </a:buClr>
              <a:defRPr/>
            </a:lvl4pPr>
            <a:lvl5pPr>
              <a:buClr>
                <a:schemeClr val="accent3">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tx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3"/>
              </a:buClr>
              <a:defRPr/>
            </a:lvl1pPr>
            <a:lvl2pPr>
              <a:buClr>
                <a:schemeClr val="accent3">
                  <a:lumMod val="40000"/>
                  <a:lumOff val="60000"/>
                </a:schemeClr>
              </a:buClr>
              <a:defRPr/>
            </a:lvl2pPr>
            <a:lvl3pPr>
              <a:buClr>
                <a:schemeClr val="accent3">
                  <a:lumMod val="40000"/>
                  <a:lumOff val="60000"/>
                </a:schemeClr>
              </a:buClr>
              <a:defRPr/>
            </a:lvl3pPr>
            <a:lvl4pPr>
              <a:buClr>
                <a:schemeClr val="accent3">
                  <a:lumMod val="40000"/>
                  <a:lumOff val="60000"/>
                </a:schemeClr>
              </a:buClr>
              <a:defRPr/>
            </a:lvl4pPr>
            <a:lvl5pPr>
              <a:buClr>
                <a:schemeClr val="accent3">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dirty="0"/>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3"/>
                </a:solidFill>
              </a:defRPr>
            </a:lvl1pPr>
          </a:lstStyle>
          <a:p>
            <a:r>
              <a:rPr lang="en-US"/>
              <a:t>Click to edit Master title style</a:t>
            </a:r>
            <a:endParaRPr lang="en-GB"/>
          </a:p>
        </p:txBody>
      </p:sp>
      <p:sp>
        <p:nvSpPr>
          <p:cNvPr id="11" name="Rectangle 10">
            <a:extLst>
              <a:ext uri="{FF2B5EF4-FFF2-40B4-BE49-F238E27FC236}">
                <a16:creationId xmlns:a16="http://schemas.microsoft.com/office/drawing/2014/main" id="{3F59553F-B3C9-4676-94B4-E00BE4DB56D8}"/>
              </a:ext>
            </a:extLst>
          </p:cNvPr>
          <p:cNvSpPr/>
          <p:nvPr userDrawn="1"/>
        </p:nvSpPr>
        <p:spPr>
          <a:xfrm>
            <a:off x="0" y="771525"/>
            <a:ext cx="250296" cy="47625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147835391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redentials - log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31B7-A418-4AF9-A08A-8938AA6C4820}"/>
              </a:ext>
            </a:extLst>
          </p:cNvPr>
          <p:cNvSpPr>
            <a:spLocks noGrp="1"/>
          </p:cNvSpPr>
          <p:nvPr>
            <p:ph type="title"/>
          </p:nvPr>
        </p:nvSpPr>
        <p:spPr>
          <a:xfrm>
            <a:off x="253841" y="365126"/>
            <a:ext cx="9398318" cy="132556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1BAD3E-5066-4A4E-9656-F21068232C79}"/>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2FA93FF-73A8-4874-A273-8A51320EDBE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02CCEB6F-53C3-402B-9812-51D3A3A0ED74}"/>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1E13787E-9AF2-4869-BEE1-8C50DE4173CA}"/>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9" name="Picture Placeholder 8">
            <a:extLst>
              <a:ext uri="{FF2B5EF4-FFF2-40B4-BE49-F238E27FC236}">
                <a16:creationId xmlns:a16="http://schemas.microsoft.com/office/drawing/2014/main" id="{D6AD8346-DAD9-4790-97E1-0186BDA2ED92}"/>
              </a:ext>
            </a:extLst>
          </p:cNvPr>
          <p:cNvSpPr>
            <a:spLocks noGrp="1"/>
          </p:cNvSpPr>
          <p:nvPr>
            <p:ph type="pic" sz="quarter" idx="13"/>
          </p:nvPr>
        </p:nvSpPr>
        <p:spPr>
          <a:xfrm>
            <a:off x="250230" y="2097087"/>
            <a:ext cx="2281500" cy="1220400"/>
          </a:xfrm>
          <a:noFill/>
        </p:spPr>
        <p:txBody>
          <a:bodyPr/>
          <a:lstStyle>
            <a:lvl1pPr>
              <a:defRPr lang="en-GB"/>
            </a:lvl1pPr>
          </a:lstStyle>
          <a:p>
            <a:r>
              <a:rPr lang="en-US" dirty="0"/>
              <a:t>Click icon to add picture</a:t>
            </a:r>
            <a:endParaRPr lang="en-GB" dirty="0"/>
          </a:p>
        </p:txBody>
      </p:sp>
      <p:sp>
        <p:nvSpPr>
          <p:cNvPr id="10" name="Picture Placeholder 8">
            <a:extLst>
              <a:ext uri="{FF2B5EF4-FFF2-40B4-BE49-F238E27FC236}">
                <a16:creationId xmlns:a16="http://schemas.microsoft.com/office/drawing/2014/main" id="{C1F5CD31-CCA2-4529-843E-1A3718B1D33E}"/>
              </a:ext>
            </a:extLst>
          </p:cNvPr>
          <p:cNvSpPr>
            <a:spLocks noGrp="1"/>
          </p:cNvSpPr>
          <p:nvPr>
            <p:ph type="pic" sz="quarter" idx="14"/>
          </p:nvPr>
        </p:nvSpPr>
        <p:spPr>
          <a:xfrm>
            <a:off x="2623706" y="2097087"/>
            <a:ext cx="2281500" cy="1220400"/>
          </a:xfrm>
          <a:noFill/>
        </p:spPr>
        <p:txBody>
          <a:bodyPr/>
          <a:lstStyle>
            <a:lvl1pPr>
              <a:defRPr lang="en-GB"/>
            </a:lvl1pPr>
          </a:lstStyle>
          <a:p>
            <a:r>
              <a:rPr lang="en-US" dirty="0"/>
              <a:t>Click icon to add picture</a:t>
            </a:r>
            <a:endParaRPr lang="en-GB" dirty="0"/>
          </a:p>
        </p:txBody>
      </p:sp>
      <p:sp>
        <p:nvSpPr>
          <p:cNvPr id="11" name="Picture Placeholder 8">
            <a:extLst>
              <a:ext uri="{FF2B5EF4-FFF2-40B4-BE49-F238E27FC236}">
                <a16:creationId xmlns:a16="http://schemas.microsoft.com/office/drawing/2014/main" id="{91589262-A651-4E10-9ACB-771BC58F0EA7}"/>
              </a:ext>
            </a:extLst>
          </p:cNvPr>
          <p:cNvSpPr>
            <a:spLocks noGrp="1"/>
          </p:cNvSpPr>
          <p:nvPr>
            <p:ph type="pic" sz="quarter" idx="15"/>
          </p:nvPr>
        </p:nvSpPr>
        <p:spPr>
          <a:xfrm>
            <a:off x="4997183" y="2097087"/>
            <a:ext cx="2281500" cy="1220400"/>
          </a:xfrm>
          <a:noFill/>
        </p:spPr>
        <p:txBody>
          <a:bodyPr/>
          <a:lstStyle>
            <a:lvl1pPr>
              <a:defRPr lang="en-GB"/>
            </a:lvl1pPr>
          </a:lstStyle>
          <a:p>
            <a:r>
              <a:rPr lang="en-US" dirty="0"/>
              <a:t>Click icon to add picture</a:t>
            </a:r>
            <a:endParaRPr lang="en-GB" dirty="0"/>
          </a:p>
        </p:txBody>
      </p:sp>
      <p:sp>
        <p:nvSpPr>
          <p:cNvPr id="12" name="Picture Placeholder 8">
            <a:extLst>
              <a:ext uri="{FF2B5EF4-FFF2-40B4-BE49-F238E27FC236}">
                <a16:creationId xmlns:a16="http://schemas.microsoft.com/office/drawing/2014/main" id="{3D4B7AE6-BBCE-408D-9EF0-B5598FA71D98}"/>
              </a:ext>
            </a:extLst>
          </p:cNvPr>
          <p:cNvSpPr>
            <a:spLocks noGrp="1"/>
          </p:cNvSpPr>
          <p:nvPr>
            <p:ph type="pic" sz="quarter" idx="16"/>
          </p:nvPr>
        </p:nvSpPr>
        <p:spPr>
          <a:xfrm>
            <a:off x="7370659" y="2097087"/>
            <a:ext cx="2281500" cy="1220400"/>
          </a:xfrm>
          <a:noFill/>
        </p:spPr>
        <p:txBody>
          <a:bodyPr/>
          <a:lstStyle>
            <a:lvl1pPr>
              <a:defRPr lang="en-GB"/>
            </a:lvl1pPr>
          </a:lstStyle>
          <a:p>
            <a:r>
              <a:rPr lang="en-US" dirty="0"/>
              <a:t>Click icon to add picture</a:t>
            </a:r>
            <a:endParaRPr lang="en-GB" dirty="0"/>
          </a:p>
        </p:txBody>
      </p:sp>
      <p:sp>
        <p:nvSpPr>
          <p:cNvPr id="15" name="Picture Placeholder 8">
            <a:extLst>
              <a:ext uri="{FF2B5EF4-FFF2-40B4-BE49-F238E27FC236}">
                <a16:creationId xmlns:a16="http://schemas.microsoft.com/office/drawing/2014/main" id="{190875E2-ED15-4908-A130-D9AB26D3CB07}"/>
              </a:ext>
            </a:extLst>
          </p:cNvPr>
          <p:cNvSpPr>
            <a:spLocks noGrp="1"/>
          </p:cNvSpPr>
          <p:nvPr>
            <p:ph type="pic" sz="quarter" idx="19"/>
          </p:nvPr>
        </p:nvSpPr>
        <p:spPr>
          <a:xfrm>
            <a:off x="250231" y="3440900"/>
            <a:ext cx="2281500" cy="1220400"/>
          </a:xfrm>
          <a:noFill/>
        </p:spPr>
        <p:txBody>
          <a:bodyPr/>
          <a:lstStyle>
            <a:lvl1pPr>
              <a:defRPr lang="en-GB"/>
            </a:lvl1pPr>
          </a:lstStyle>
          <a:p>
            <a:r>
              <a:rPr lang="en-US" dirty="0"/>
              <a:t>Click icon to add picture</a:t>
            </a:r>
            <a:endParaRPr lang="en-GB" dirty="0"/>
          </a:p>
        </p:txBody>
      </p:sp>
      <p:sp>
        <p:nvSpPr>
          <p:cNvPr id="16" name="Picture Placeholder 8">
            <a:extLst>
              <a:ext uri="{FF2B5EF4-FFF2-40B4-BE49-F238E27FC236}">
                <a16:creationId xmlns:a16="http://schemas.microsoft.com/office/drawing/2014/main" id="{3C5F368E-895E-4D9F-A246-9829CBEB9D94}"/>
              </a:ext>
            </a:extLst>
          </p:cNvPr>
          <p:cNvSpPr>
            <a:spLocks noGrp="1"/>
          </p:cNvSpPr>
          <p:nvPr>
            <p:ph type="pic" sz="quarter" idx="20"/>
          </p:nvPr>
        </p:nvSpPr>
        <p:spPr>
          <a:xfrm>
            <a:off x="2623706" y="3440900"/>
            <a:ext cx="2281500" cy="1220400"/>
          </a:xfrm>
          <a:noFill/>
        </p:spPr>
        <p:txBody>
          <a:bodyPr/>
          <a:lstStyle>
            <a:lvl1pPr>
              <a:defRPr lang="en-GB"/>
            </a:lvl1pPr>
          </a:lstStyle>
          <a:p>
            <a:r>
              <a:rPr lang="en-US" dirty="0"/>
              <a:t>Click icon to add picture</a:t>
            </a:r>
            <a:endParaRPr lang="en-GB" dirty="0"/>
          </a:p>
        </p:txBody>
      </p:sp>
      <p:sp>
        <p:nvSpPr>
          <p:cNvPr id="17" name="Picture Placeholder 8">
            <a:extLst>
              <a:ext uri="{FF2B5EF4-FFF2-40B4-BE49-F238E27FC236}">
                <a16:creationId xmlns:a16="http://schemas.microsoft.com/office/drawing/2014/main" id="{A6655AE8-2788-4373-887E-50718448B8DB}"/>
              </a:ext>
            </a:extLst>
          </p:cNvPr>
          <p:cNvSpPr>
            <a:spLocks noGrp="1"/>
          </p:cNvSpPr>
          <p:nvPr>
            <p:ph type="pic" sz="quarter" idx="21"/>
          </p:nvPr>
        </p:nvSpPr>
        <p:spPr>
          <a:xfrm>
            <a:off x="4997182" y="3440900"/>
            <a:ext cx="2281500" cy="1220400"/>
          </a:xfrm>
          <a:noFill/>
        </p:spPr>
        <p:txBody>
          <a:bodyPr/>
          <a:lstStyle>
            <a:lvl1pPr>
              <a:defRPr lang="en-GB"/>
            </a:lvl1pPr>
          </a:lstStyle>
          <a:p>
            <a:r>
              <a:rPr lang="en-US" dirty="0"/>
              <a:t>Click icon to add picture</a:t>
            </a:r>
            <a:endParaRPr lang="en-GB" dirty="0"/>
          </a:p>
        </p:txBody>
      </p:sp>
      <p:sp>
        <p:nvSpPr>
          <p:cNvPr id="18" name="Picture Placeholder 8">
            <a:extLst>
              <a:ext uri="{FF2B5EF4-FFF2-40B4-BE49-F238E27FC236}">
                <a16:creationId xmlns:a16="http://schemas.microsoft.com/office/drawing/2014/main" id="{236CD2DE-EB49-4D15-9BF4-99300BBAF39F}"/>
              </a:ext>
            </a:extLst>
          </p:cNvPr>
          <p:cNvSpPr>
            <a:spLocks noGrp="1"/>
          </p:cNvSpPr>
          <p:nvPr>
            <p:ph type="pic" sz="quarter" idx="22"/>
          </p:nvPr>
        </p:nvSpPr>
        <p:spPr>
          <a:xfrm>
            <a:off x="7370659" y="3440900"/>
            <a:ext cx="2281500" cy="1220400"/>
          </a:xfrm>
          <a:noFill/>
        </p:spPr>
        <p:txBody>
          <a:bodyPr/>
          <a:lstStyle>
            <a:lvl1pPr>
              <a:defRPr lang="en-GB"/>
            </a:lvl1pPr>
          </a:lstStyle>
          <a:p>
            <a:r>
              <a:rPr lang="en-US" dirty="0"/>
              <a:t>Click icon to add picture</a:t>
            </a:r>
            <a:endParaRPr lang="en-GB" dirty="0"/>
          </a:p>
        </p:txBody>
      </p:sp>
      <p:sp>
        <p:nvSpPr>
          <p:cNvPr id="21" name="Picture Placeholder 8">
            <a:extLst>
              <a:ext uri="{FF2B5EF4-FFF2-40B4-BE49-F238E27FC236}">
                <a16:creationId xmlns:a16="http://schemas.microsoft.com/office/drawing/2014/main" id="{5ACA1C4C-D01E-467E-9F38-D9C47D545D59}"/>
              </a:ext>
            </a:extLst>
          </p:cNvPr>
          <p:cNvSpPr>
            <a:spLocks noGrp="1"/>
          </p:cNvSpPr>
          <p:nvPr>
            <p:ph type="pic" sz="quarter" idx="25"/>
          </p:nvPr>
        </p:nvSpPr>
        <p:spPr>
          <a:xfrm>
            <a:off x="250231" y="4784713"/>
            <a:ext cx="2281500" cy="1220400"/>
          </a:xfrm>
          <a:noFill/>
        </p:spPr>
        <p:txBody>
          <a:bodyPr/>
          <a:lstStyle>
            <a:lvl1pPr>
              <a:defRPr lang="en-GB"/>
            </a:lvl1pPr>
          </a:lstStyle>
          <a:p>
            <a:r>
              <a:rPr lang="en-US" dirty="0"/>
              <a:t>Click icon to add picture</a:t>
            </a:r>
            <a:endParaRPr lang="en-GB" dirty="0"/>
          </a:p>
        </p:txBody>
      </p:sp>
      <p:sp>
        <p:nvSpPr>
          <p:cNvPr id="22" name="Picture Placeholder 8">
            <a:extLst>
              <a:ext uri="{FF2B5EF4-FFF2-40B4-BE49-F238E27FC236}">
                <a16:creationId xmlns:a16="http://schemas.microsoft.com/office/drawing/2014/main" id="{09228107-2316-40C3-BEF0-7B3FE8EBFF55}"/>
              </a:ext>
            </a:extLst>
          </p:cNvPr>
          <p:cNvSpPr>
            <a:spLocks noGrp="1"/>
          </p:cNvSpPr>
          <p:nvPr>
            <p:ph type="pic" sz="quarter" idx="26"/>
          </p:nvPr>
        </p:nvSpPr>
        <p:spPr>
          <a:xfrm>
            <a:off x="2623706" y="4784713"/>
            <a:ext cx="2281500" cy="1220400"/>
          </a:xfrm>
          <a:noFill/>
        </p:spPr>
        <p:txBody>
          <a:bodyPr/>
          <a:lstStyle>
            <a:lvl1pPr>
              <a:defRPr lang="en-GB"/>
            </a:lvl1pPr>
          </a:lstStyle>
          <a:p>
            <a:r>
              <a:rPr lang="en-US" dirty="0"/>
              <a:t>Click icon to add picture</a:t>
            </a:r>
            <a:endParaRPr lang="en-GB" dirty="0"/>
          </a:p>
        </p:txBody>
      </p:sp>
      <p:sp>
        <p:nvSpPr>
          <p:cNvPr id="23" name="Picture Placeholder 8">
            <a:extLst>
              <a:ext uri="{FF2B5EF4-FFF2-40B4-BE49-F238E27FC236}">
                <a16:creationId xmlns:a16="http://schemas.microsoft.com/office/drawing/2014/main" id="{638D1C5E-B8D0-495F-A44B-9A194D1A8F10}"/>
              </a:ext>
            </a:extLst>
          </p:cNvPr>
          <p:cNvSpPr>
            <a:spLocks noGrp="1"/>
          </p:cNvSpPr>
          <p:nvPr>
            <p:ph type="pic" sz="quarter" idx="27"/>
          </p:nvPr>
        </p:nvSpPr>
        <p:spPr>
          <a:xfrm>
            <a:off x="4997182" y="4784713"/>
            <a:ext cx="2281500" cy="1220400"/>
          </a:xfrm>
          <a:noFill/>
        </p:spPr>
        <p:txBody>
          <a:bodyPr/>
          <a:lstStyle>
            <a:lvl1pPr>
              <a:defRPr lang="en-GB"/>
            </a:lvl1pPr>
          </a:lstStyle>
          <a:p>
            <a:r>
              <a:rPr lang="en-US" dirty="0"/>
              <a:t>Click icon to add picture</a:t>
            </a:r>
            <a:endParaRPr lang="en-GB" dirty="0"/>
          </a:p>
        </p:txBody>
      </p:sp>
      <p:sp>
        <p:nvSpPr>
          <p:cNvPr id="24" name="Picture Placeholder 8">
            <a:extLst>
              <a:ext uri="{FF2B5EF4-FFF2-40B4-BE49-F238E27FC236}">
                <a16:creationId xmlns:a16="http://schemas.microsoft.com/office/drawing/2014/main" id="{021B1375-29BE-488D-B5DC-088DEC783956}"/>
              </a:ext>
            </a:extLst>
          </p:cNvPr>
          <p:cNvSpPr>
            <a:spLocks noGrp="1"/>
          </p:cNvSpPr>
          <p:nvPr>
            <p:ph type="pic" sz="quarter" idx="28"/>
          </p:nvPr>
        </p:nvSpPr>
        <p:spPr>
          <a:xfrm>
            <a:off x="7370659" y="4784713"/>
            <a:ext cx="2281500" cy="1220400"/>
          </a:xfrm>
          <a:noFill/>
        </p:spPr>
        <p:txBody>
          <a:bodyPr/>
          <a:lstStyle>
            <a:lvl1pPr>
              <a:defRPr lang="en-GB"/>
            </a:lvl1pPr>
          </a:lstStyle>
          <a:p>
            <a:r>
              <a:rPr lang="en-US" dirty="0"/>
              <a:t>Click icon to add picture</a:t>
            </a:r>
            <a:endParaRPr lang="en-GB" dirty="0"/>
          </a:p>
        </p:txBody>
      </p:sp>
    </p:spTree>
    <p:extLst>
      <p:ext uri="{BB962C8B-B14F-4D97-AF65-F5344CB8AC3E}">
        <p14:creationId xmlns:p14="http://schemas.microsoft.com/office/powerpoint/2010/main" val="428296495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eam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31B7-A418-4AF9-A08A-8938AA6C4820}"/>
              </a:ext>
            </a:extLst>
          </p:cNvPr>
          <p:cNvSpPr>
            <a:spLocks noGrp="1"/>
          </p:cNvSpPr>
          <p:nvPr>
            <p:ph type="title"/>
          </p:nvPr>
        </p:nvSpPr>
        <p:spPr>
          <a:xfrm>
            <a:off x="253841" y="365126"/>
            <a:ext cx="9398318" cy="132556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1BAD3E-5066-4A4E-9656-F21068232C79}"/>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2FA93FF-73A8-4874-A273-8A51320EDBE5}"/>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02CCEB6F-53C3-402B-9812-51D3A3A0ED74}"/>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1E13787E-9AF2-4869-BEE1-8C50DE4173CA}"/>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9" name="Picture Placeholder 8">
            <a:extLst>
              <a:ext uri="{FF2B5EF4-FFF2-40B4-BE49-F238E27FC236}">
                <a16:creationId xmlns:a16="http://schemas.microsoft.com/office/drawing/2014/main" id="{D6AD8346-DAD9-4790-97E1-0186BDA2ED92}"/>
              </a:ext>
            </a:extLst>
          </p:cNvPr>
          <p:cNvSpPr>
            <a:spLocks noGrp="1"/>
          </p:cNvSpPr>
          <p:nvPr>
            <p:ph type="pic" sz="quarter" idx="13"/>
          </p:nvPr>
        </p:nvSpPr>
        <p:spPr>
          <a:xfrm>
            <a:off x="25023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8" name="Text Placeholder 7">
            <a:extLst>
              <a:ext uri="{FF2B5EF4-FFF2-40B4-BE49-F238E27FC236}">
                <a16:creationId xmlns:a16="http://schemas.microsoft.com/office/drawing/2014/main" id="{3A0DA791-A166-4C16-904A-B3E7518508B7}"/>
              </a:ext>
            </a:extLst>
          </p:cNvPr>
          <p:cNvSpPr>
            <a:spLocks noGrp="1"/>
          </p:cNvSpPr>
          <p:nvPr>
            <p:ph type="body" sz="quarter" idx="19" hasCustomPrompt="1"/>
          </p:nvPr>
        </p:nvSpPr>
        <p:spPr>
          <a:xfrm>
            <a:off x="250230"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52" name="Picture Placeholder 8">
            <a:extLst>
              <a:ext uri="{FF2B5EF4-FFF2-40B4-BE49-F238E27FC236}">
                <a16:creationId xmlns:a16="http://schemas.microsoft.com/office/drawing/2014/main" id="{F12D8960-1DE8-4A12-A170-2B49D93BFBBB}"/>
              </a:ext>
            </a:extLst>
          </p:cNvPr>
          <p:cNvSpPr>
            <a:spLocks noGrp="1"/>
          </p:cNvSpPr>
          <p:nvPr>
            <p:ph type="pic" sz="quarter" idx="22"/>
          </p:nvPr>
        </p:nvSpPr>
        <p:spPr>
          <a:xfrm>
            <a:off x="188561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56" name="Picture Placeholder 8">
            <a:extLst>
              <a:ext uri="{FF2B5EF4-FFF2-40B4-BE49-F238E27FC236}">
                <a16:creationId xmlns:a16="http://schemas.microsoft.com/office/drawing/2014/main" id="{C75E02B9-9CC2-408E-A552-E20F5387DAE6}"/>
              </a:ext>
            </a:extLst>
          </p:cNvPr>
          <p:cNvSpPr>
            <a:spLocks noGrp="1"/>
          </p:cNvSpPr>
          <p:nvPr>
            <p:ph type="pic" sz="quarter" idx="26"/>
          </p:nvPr>
        </p:nvSpPr>
        <p:spPr>
          <a:xfrm>
            <a:off x="352099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0" name="Picture Placeholder 8">
            <a:extLst>
              <a:ext uri="{FF2B5EF4-FFF2-40B4-BE49-F238E27FC236}">
                <a16:creationId xmlns:a16="http://schemas.microsoft.com/office/drawing/2014/main" id="{EE094B09-E137-4B8E-BA45-E5B95FE70265}"/>
              </a:ext>
            </a:extLst>
          </p:cNvPr>
          <p:cNvSpPr>
            <a:spLocks noGrp="1"/>
          </p:cNvSpPr>
          <p:nvPr>
            <p:ph type="pic" sz="quarter" idx="30"/>
          </p:nvPr>
        </p:nvSpPr>
        <p:spPr>
          <a:xfrm>
            <a:off x="5156369"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4" name="Picture Placeholder 8">
            <a:extLst>
              <a:ext uri="{FF2B5EF4-FFF2-40B4-BE49-F238E27FC236}">
                <a16:creationId xmlns:a16="http://schemas.microsoft.com/office/drawing/2014/main" id="{C7116FFD-78A4-43F3-825C-C060B3646696}"/>
              </a:ext>
            </a:extLst>
          </p:cNvPr>
          <p:cNvSpPr>
            <a:spLocks noGrp="1"/>
          </p:cNvSpPr>
          <p:nvPr>
            <p:ph type="pic" sz="quarter" idx="34"/>
          </p:nvPr>
        </p:nvSpPr>
        <p:spPr>
          <a:xfrm>
            <a:off x="6791749"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8" name="Picture Placeholder 8">
            <a:extLst>
              <a:ext uri="{FF2B5EF4-FFF2-40B4-BE49-F238E27FC236}">
                <a16:creationId xmlns:a16="http://schemas.microsoft.com/office/drawing/2014/main" id="{9D23420D-0386-434D-A690-8D67D19C08B7}"/>
              </a:ext>
            </a:extLst>
          </p:cNvPr>
          <p:cNvSpPr>
            <a:spLocks noGrp="1"/>
          </p:cNvSpPr>
          <p:nvPr>
            <p:ph type="pic" sz="quarter" idx="38"/>
          </p:nvPr>
        </p:nvSpPr>
        <p:spPr>
          <a:xfrm>
            <a:off x="8427128"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83" name="Text Placeholder 7">
            <a:extLst>
              <a:ext uri="{FF2B5EF4-FFF2-40B4-BE49-F238E27FC236}">
                <a16:creationId xmlns:a16="http://schemas.microsoft.com/office/drawing/2014/main" id="{B0FC31D8-D522-4D12-815A-2C0263F2BF52}"/>
              </a:ext>
            </a:extLst>
          </p:cNvPr>
          <p:cNvSpPr>
            <a:spLocks noGrp="1"/>
          </p:cNvSpPr>
          <p:nvPr>
            <p:ph type="body" sz="quarter" idx="50" hasCustomPrompt="1"/>
          </p:nvPr>
        </p:nvSpPr>
        <p:spPr>
          <a:xfrm>
            <a:off x="188560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5" name="Text Placeholder 7">
            <a:extLst>
              <a:ext uri="{FF2B5EF4-FFF2-40B4-BE49-F238E27FC236}">
                <a16:creationId xmlns:a16="http://schemas.microsoft.com/office/drawing/2014/main" id="{FB40D51D-15DC-4FF4-BFF3-054835CEE9B3}"/>
              </a:ext>
            </a:extLst>
          </p:cNvPr>
          <p:cNvSpPr>
            <a:spLocks noGrp="1"/>
          </p:cNvSpPr>
          <p:nvPr>
            <p:ph type="body" sz="quarter" idx="52" hasCustomPrompt="1"/>
          </p:nvPr>
        </p:nvSpPr>
        <p:spPr>
          <a:xfrm>
            <a:off x="352098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7" name="Text Placeholder 7">
            <a:extLst>
              <a:ext uri="{FF2B5EF4-FFF2-40B4-BE49-F238E27FC236}">
                <a16:creationId xmlns:a16="http://schemas.microsoft.com/office/drawing/2014/main" id="{CB34726A-AB0F-4713-B851-78F32BB01BE0}"/>
              </a:ext>
            </a:extLst>
          </p:cNvPr>
          <p:cNvSpPr>
            <a:spLocks noGrp="1"/>
          </p:cNvSpPr>
          <p:nvPr>
            <p:ph type="body" sz="quarter" idx="54" hasCustomPrompt="1"/>
          </p:nvPr>
        </p:nvSpPr>
        <p:spPr>
          <a:xfrm>
            <a:off x="515636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9" name="Text Placeholder 7">
            <a:extLst>
              <a:ext uri="{FF2B5EF4-FFF2-40B4-BE49-F238E27FC236}">
                <a16:creationId xmlns:a16="http://schemas.microsoft.com/office/drawing/2014/main" id="{0D7F3DD1-6111-45E9-A08F-D29788E5FD7E}"/>
              </a:ext>
            </a:extLst>
          </p:cNvPr>
          <p:cNvSpPr>
            <a:spLocks noGrp="1"/>
          </p:cNvSpPr>
          <p:nvPr>
            <p:ph type="body" sz="quarter" idx="56" hasCustomPrompt="1"/>
          </p:nvPr>
        </p:nvSpPr>
        <p:spPr>
          <a:xfrm>
            <a:off x="6791748"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91" name="Text Placeholder 7">
            <a:extLst>
              <a:ext uri="{FF2B5EF4-FFF2-40B4-BE49-F238E27FC236}">
                <a16:creationId xmlns:a16="http://schemas.microsoft.com/office/drawing/2014/main" id="{F16492D3-C3E0-4798-BF65-3CCE387F1CE0}"/>
              </a:ext>
            </a:extLst>
          </p:cNvPr>
          <p:cNvSpPr>
            <a:spLocks noGrp="1"/>
          </p:cNvSpPr>
          <p:nvPr>
            <p:ph type="body" sz="quarter" idx="58" hasCustomPrompt="1"/>
          </p:nvPr>
        </p:nvSpPr>
        <p:spPr>
          <a:xfrm>
            <a:off x="8427128"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10" name="Text Placeholder 9">
            <a:extLst>
              <a:ext uri="{FF2B5EF4-FFF2-40B4-BE49-F238E27FC236}">
                <a16:creationId xmlns:a16="http://schemas.microsoft.com/office/drawing/2014/main" id="{6D69645E-D17C-40A6-8886-312D5D643F24}"/>
              </a:ext>
            </a:extLst>
          </p:cNvPr>
          <p:cNvSpPr>
            <a:spLocks noGrp="1"/>
          </p:cNvSpPr>
          <p:nvPr>
            <p:ph type="body" sz="quarter" idx="59"/>
          </p:nvPr>
        </p:nvSpPr>
        <p:spPr>
          <a:xfrm>
            <a:off x="250229" y="2114551"/>
            <a:ext cx="9401672" cy="606425"/>
          </a:xfrm>
        </p:spPr>
        <p:txBody>
          <a:bodyPr/>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2833158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credentials - dea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Picture Placeholder 7">
            <a:extLst>
              <a:ext uri="{FF2B5EF4-FFF2-40B4-BE49-F238E27FC236}">
                <a16:creationId xmlns:a16="http://schemas.microsoft.com/office/drawing/2014/main" id="{4CFEEC4D-0B49-4B41-96D3-74BD652F110B}"/>
              </a:ext>
            </a:extLst>
          </p:cNvPr>
          <p:cNvSpPr>
            <a:spLocks noGrp="1"/>
          </p:cNvSpPr>
          <p:nvPr>
            <p:ph type="pic" sz="quarter" idx="20"/>
          </p:nvPr>
        </p:nvSpPr>
        <p:spPr>
          <a:xfrm>
            <a:off x="2623706" y="2097088"/>
            <a:ext cx="2281500" cy="1220400"/>
          </a:xfrm>
        </p:spPr>
        <p:txBody>
          <a:bodyPr/>
          <a:lstStyle/>
          <a:p>
            <a:r>
              <a:rPr lang="en-US" dirty="0"/>
              <a:t>Click icon to add picture</a:t>
            </a:r>
            <a:endParaRPr lang="en-GB" dirty="0"/>
          </a:p>
        </p:txBody>
      </p:sp>
      <p:sp>
        <p:nvSpPr>
          <p:cNvPr id="19" name="Text Placeholder 12">
            <a:extLst>
              <a:ext uri="{FF2B5EF4-FFF2-40B4-BE49-F238E27FC236}">
                <a16:creationId xmlns:a16="http://schemas.microsoft.com/office/drawing/2014/main" id="{65844B0F-2F50-4CC8-A780-244A48082DE9}"/>
              </a:ext>
            </a:extLst>
          </p:cNvPr>
          <p:cNvSpPr>
            <a:spLocks noGrp="1"/>
          </p:cNvSpPr>
          <p:nvPr>
            <p:ph type="body" sz="quarter" idx="21"/>
          </p:nvPr>
        </p:nvSpPr>
        <p:spPr>
          <a:xfrm>
            <a:off x="2623705"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6" name="Picture Placeholder 7">
            <a:extLst>
              <a:ext uri="{FF2B5EF4-FFF2-40B4-BE49-F238E27FC236}">
                <a16:creationId xmlns:a16="http://schemas.microsoft.com/office/drawing/2014/main" id="{1478DF78-52DD-40CE-A815-346041CE4A2E}"/>
              </a:ext>
            </a:extLst>
          </p:cNvPr>
          <p:cNvSpPr>
            <a:spLocks noGrp="1"/>
          </p:cNvSpPr>
          <p:nvPr>
            <p:ph type="pic" sz="quarter" idx="28"/>
          </p:nvPr>
        </p:nvSpPr>
        <p:spPr>
          <a:xfrm>
            <a:off x="7370659" y="2097088"/>
            <a:ext cx="2281500" cy="1220400"/>
          </a:xfrm>
        </p:spPr>
        <p:txBody>
          <a:bodyPr/>
          <a:lstStyle/>
          <a:p>
            <a:r>
              <a:rPr lang="en-US" dirty="0"/>
              <a:t>Click icon to add picture</a:t>
            </a:r>
            <a:endParaRPr lang="en-GB" dirty="0"/>
          </a:p>
        </p:txBody>
      </p:sp>
      <p:sp>
        <p:nvSpPr>
          <p:cNvPr id="27" name="Text Placeholder 12">
            <a:extLst>
              <a:ext uri="{FF2B5EF4-FFF2-40B4-BE49-F238E27FC236}">
                <a16:creationId xmlns:a16="http://schemas.microsoft.com/office/drawing/2014/main" id="{A4F29338-0022-4D90-9E80-8C6B0D1C3D0E}"/>
              </a:ext>
            </a:extLst>
          </p:cNvPr>
          <p:cNvSpPr>
            <a:spLocks noGrp="1"/>
          </p:cNvSpPr>
          <p:nvPr>
            <p:ph type="body" sz="quarter" idx="29"/>
          </p:nvPr>
        </p:nvSpPr>
        <p:spPr>
          <a:xfrm>
            <a:off x="7370657"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54950238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bios - 4 u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Picture Placeholder 7">
            <a:extLst>
              <a:ext uri="{FF2B5EF4-FFF2-40B4-BE49-F238E27FC236}">
                <a16:creationId xmlns:a16="http://schemas.microsoft.com/office/drawing/2014/main" id="{4CFEEC4D-0B49-4B41-96D3-74BD652F110B}"/>
              </a:ext>
            </a:extLst>
          </p:cNvPr>
          <p:cNvSpPr>
            <a:spLocks noGrp="1"/>
          </p:cNvSpPr>
          <p:nvPr>
            <p:ph type="pic" sz="quarter" idx="20"/>
          </p:nvPr>
        </p:nvSpPr>
        <p:spPr>
          <a:xfrm>
            <a:off x="2623706" y="2097088"/>
            <a:ext cx="2281500" cy="1220400"/>
          </a:xfrm>
        </p:spPr>
        <p:txBody>
          <a:bodyPr/>
          <a:lstStyle/>
          <a:p>
            <a:r>
              <a:rPr lang="en-US" dirty="0"/>
              <a:t>Click icon to add picture</a:t>
            </a:r>
            <a:endParaRPr lang="en-GB" dirty="0"/>
          </a:p>
        </p:txBody>
      </p:sp>
      <p:sp>
        <p:nvSpPr>
          <p:cNvPr id="19" name="Text Placeholder 12">
            <a:extLst>
              <a:ext uri="{FF2B5EF4-FFF2-40B4-BE49-F238E27FC236}">
                <a16:creationId xmlns:a16="http://schemas.microsoft.com/office/drawing/2014/main" id="{65844B0F-2F50-4CC8-A780-244A48082DE9}"/>
              </a:ext>
            </a:extLst>
          </p:cNvPr>
          <p:cNvSpPr>
            <a:spLocks noGrp="1"/>
          </p:cNvSpPr>
          <p:nvPr>
            <p:ph type="body" sz="quarter" idx="21"/>
          </p:nvPr>
        </p:nvSpPr>
        <p:spPr>
          <a:xfrm>
            <a:off x="2623705"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6" name="Picture Placeholder 7">
            <a:extLst>
              <a:ext uri="{FF2B5EF4-FFF2-40B4-BE49-F238E27FC236}">
                <a16:creationId xmlns:a16="http://schemas.microsoft.com/office/drawing/2014/main" id="{1478DF78-52DD-40CE-A815-346041CE4A2E}"/>
              </a:ext>
            </a:extLst>
          </p:cNvPr>
          <p:cNvSpPr>
            <a:spLocks noGrp="1"/>
          </p:cNvSpPr>
          <p:nvPr>
            <p:ph type="pic" sz="quarter" idx="28"/>
          </p:nvPr>
        </p:nvSpPr>
        <p:spPr>
          <a:xfrm>
            <a:off x="7370659" y="2097088"/>
            <a:ext cx="2281500" cy="1220400"/>
          </a:xfrm>
        </p:spPr>
        <p:txBody>
          <a:bodyPr/>
          <a:lstStyle/>
          <a:p>
            <a:r>
              <a:rPr lang="en-US" dirty="0"/>
              <a:t>Click icon to add picture</a:t>
            </a:r>
            <a:endParaRPr lang="en-GB" dirty="0"/>
          </a:p>
        </p:txBody>
      </p:sp>
      <p:sp>
        <p:nvSpPr>
          <p:cNvPr id="27" name="Text Placeholder 12">
            <a:extLst>
              <a:ext uri="{FF2B5EF4-FFF2-40B4-BE49-F238E27FC236}">
                <a16:creationId xmlns:a16="http://schemas.microsoft.com/office/drawing/2014/main" id="{A4F29338-0022-4D90-9E80-8C6B0D1C3D0E}"/>
              </a:ext>
            </a:extLst>
          </p:cNvPr>
          <p:cNvSpPr>
            <a:spLocks noGrp="1"/>
          </p:cNvSpPr>
          <p:nvPr>
            <p:ph type="body" sz="quarter" idx="29"/>
          </p:nvPr>
        </p:nvSpPr>
        <p:spPr>
          <a:xfrm>
            <a:off x="7370657"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427213987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bios - 2 u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dirty="0"/>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4654978"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4654978"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62768381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single contact no bor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BF7597A-55B1-405E-A0DE-3BC203B92BCF}"/>
              </a:ext>
            </a:extLst>
          </p:cNvPr>
          <p:cNvSpPr/>
          <p:nvPr userDrawn="1"/>
        </p:nvSpPr>
        <p:spPr>
          <a:xfrm>
            <a:off x="4875609" y="0"/>
            <a:ext cx="503039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pic>
        <p:nvPicPr>
          <p:cNvPr id="12" name="Picture 11">
            <a:extLst>
              <a:ext uri="{FF2B5EF4-FFF2-40B4-BE49-F238E27FC236}">
                <a16:creationId xmlns:a16="http://schemas.microsoft.com/office/drawing/2014/main" id="{A62629E3-7BBC-46FF-9948-FC8F13C227A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862" y="5532792"/>
            <a:ext cx="292500" cy="360000"/>
          </a:xfrm>
          <a:prstGeom prst="rect">
            <a:avLst/>
          </a:prstGeom>
        </p:spPr>
      </p:pic>
      <p:pic>
        <p:nvPicPr>
          <p:cNvPr id="16" name="Picture 15">
            <a:extLst>
              <a:ext uri="{FF2B5EF4-FFF2-40B4-BE49-F238E27FC236}">
                <a16:creationId xmlns:a16="http://schemas.microsoft.com/office/drawing/2014/main" id="{D520D34A-44E6-48A4-92C6-5202A26A815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16145" y="5532792"/>
            <a:ext cx="292500" cy="360000"/>
          </a:xfrm>
          <a:prstGeom prst="rect">
            <a:avLst/>
          </a:prstGeom>
        </p:spPr>
      </p:pic>
      <p:pic>
        <p:nvPicPr>
          <p:cNvPr id="18" name="Picture 17">
            <a:extLst>
              <a:ext uri="{FF2B5EF4-FFF2-40B4-BE49-F238E27FC236}">
                <a16:creationId xmlns:a16="http://schemas.microsoft.com/office/drawing/2014/main" id="{14E75895-B7B4-40D5-969B-3698B040DB8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990474" y="5532792"/>
            <a:ext cx="291117" cy="358298"/>
          </a:xfrm>
          <a:prstGeom prst="rect">
            <a:avLst/>
          </a:prstGeom>
        </p:spPr>
      </p:pic>
      <p:sp>
        <p:nvSpPr>
          <p:cNvPr id="20" name="Text Placeholder 8">
            <a:extLst>
              <a:ext uri="{FF2B5EF4-FFF2-40B4-BE49-F238E27FC236}">
                <a16:creationId xmlns:a16="http://schemas.microsoft.com/office/drawing/2014/main" id="{7F755445-86AD-4F12-BDBA-0EDD97927DD2}"/>
              </a:ext>
            </a:extLst>
          </p:cNvPr>
          <p:cNvSpPr>
            <a:spLocks noGrp="1"/>
          </p:cNvSpPr>
          <p:nvPr userDrawn="1">
            <p:ph type="body" sz="quarter" idx="12" hasCustomPrompt="1"/>
          </p:nvPr>
        </p:nvSpPr>
        <p:spPr>
          <a:xfrm>
            <a:off x="5470488" y="1752667"/>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Box 23">
            <a:extLst>
              <a:ext uri="{FF2B5EF4-FFF2-40B4-BE49-F238E27FC236}">
                <a16:creationId xmlns:a16="http://schemas.microsoft.com/office/drawing/2014/main" id="{7E1D3F56-781E-4D4A-A906-223A051E4130}"/>
              </a:ext>
            </a:extLst>
          </p:cNvPr>
          <p:cNvSpPr txBox="1"/>
          <p:nvPr userDrawn="1"/>
        </p:nvSpPr>
        <p:spPr>
          <a:xfrm>
            <a:off x="5470228" y="665453"/>
            <a:ext cx="3948470" cy="1325562"/>
          </a:xfrm>
          <a:prstGeom prst="rect">
            <a:avLst/>
          </a:prstGeom>
          <a:noFill/>
        </p:spPr>
        <p:txBody>
          <a:bodyPr wrap="square" rtlCol="0" anchor="ctr">
            <a:noAutofit/>
          </a:bodyPr>
          <a:lstStyle/>
          <a:p>
            <a:r>
              <a:rPr lang="en-GB" sz="3600" b="0" dirty="0">
                <a:solidFill>
                  <a:schemeClr val="accent3"/>
                </a:solidFill>
              </a:rPr>
              <a:t>CONTACT</a:t>
            </a:r>
          </a:p>
        </p:txBody>
      </p:sp>
      <p:pic>
        <p:nvPicPr>
          <p:cNvPr id="26" name="Picture 25">
            <a:extLst>
              <a:ext uri="{FF2B5EF4-FFF2-40B4-BE49-F238E27FC236}">
                <a16:creationId xmlns:a16="http://schemas.microsoft.com/office/drawing/2014/main" id="{F0319775-3C23-42CA-8BBC-9FFF1976D3F9}"/>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781193" y="2744342"/>
            <a:ext cx="173355" cy="1350267"/>
          </a:xfrm>
          <a:prstGeom prst="rect">
            <a:avLst/>
          </a:prstGeom>
        </p:spPr>
      </p:pic>
      <p:pic>
        <p:nvPicPr>
          <p:cNvPr id="15" name="Picture 14">
            <a:extLst>
              <a:ext uri="{FF2B5EF4-FFF2-40B4-BE49-F238E27FC236}">
                <a16:creationId xmlns:a16="http://schemas.microsoft.com/office/drawing/2014/main" id="{89F884A9-45C0-4A15-8D76-0253CB741814}"/>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3" name="Text Placeholder 2">
            <a:extLst>
              <a:ext uri="{FF2B5EF4-FFF2-40B4-BE49-F238E27FC236}">
                <a16:creationId xmlns:a16="http://schemas.microsoft.com/office/drawing/2014/main" id="{CFFDE0CC-366B-4ACE-9297-72A14A4DA217}"/>
              </a:ext>
            </a:extLst>
          </p:cNvPr>
          <p:cNvSpPr>
            <a:spLocks noGrp="1"/>
          </p:cNvSpPr>
          <p:nvPr userDrawn="1">
            <p:ph type="body" sz="quarter" idx="15" hasCustomPrompt="1"/>
          </p:nvPr>
        </p:nvSpPr>
        <p:spPr>
          <a:xfrm>
            <a:off x="5470228" y="4512750"/>
            <a:ext cx="3948211" cy="876300"/>
          </a:xfrm>
        </p:spPr>
        <p:txBody>
          <a:bodyPr/>
          <a:lstStyle>
            <a:lvl1pPr marL="0" indent="0">
              <a:buNone/>
              <a:defRPr lang="en-GB" sz="1000" kern="1200">
                <a:solidFill>
                  <a:schemeClr val="tx1"/>
                </a:solidFill>
                <a:latin typeface="+mn-lt"/>
                <a:ea typeface="+mn-ea"/>
                <a:cs typeface="+mn-cs"/>
              </a:defRPr>
            </a:lvl1pPr>
          </a:lstStyle>
          <a:p>
            <a:pPr marL="0" lvl="0" algn="l" defTabSz="914400" rtl="0" eaLnBrk="1" latinLnBrk="0" hangingPunct="1">
              <a:spcAft>
                <a:spcPts val="600"/>
              </a:spcAft>
            </a:pPr>
            <a:r>
              <a:rPr lang="en-US"/>
              <a:t>Click to add address</a:t>
            </a:r>
          </a:p>
        </p:txBody>
      </p:sp>
      <p:sp>
        <p:nvSpPr>
          <p:cNvPr id="19" name="Text Placeholder 8">
            <a:extLst>
              <a:ext uri="{FF2B5EF4-FFF2-40B4-BE49-F238E27FC236}">
                <a16:creationId xmlns:a16="http://schemas.microsoft.com/office/drawing/2014/main" id="{5E4AE162-1ED7-4F7C-ABAA-A1A7C0903040}"/>
              </a:ext>
            </a:extLst>
          </p:cNvPr>
          <p:cNvSpPr>
            <a:spLocks noGrp="1"/>
          </p:cNvSpPr>
          <p:nvPr userDrawn="1">
            <p:ph type="body" sz="quarter" idx="16" hasCustomPrompt="1"/>
          </p:nvPr>
        </p:nvSpPr>
        <p:spPr>
          <a:xfrm>
            <a:off x="5470488" y="3132709"/>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FC5070E-AF76-48C5-ADBE-288AE3424E80}"/>
              </a:ext>
            </a:extLst>
          </p:cNvPr>
          <p:cNvSpPr/>
          <p:nvPr userDrawn="1"/>
        </p:nvSpPr>
        <p:spPr>
          <a:xfrm>
            <a:off x="5459582" y="5578753"/>
            <a:ext cx="655949" cy="246221"/>
          </a:xfrm>
          <a:prstGeom prst="rect">
            <a:avLst/>
          </a:prstGeom>
        </p:spPr>
        <p:txBody>
          <a:bodyPr wrap="none">
            <a:spAutoFit/>
          </a:bodyPr>
          <a:lstStyle/>
          <a:p>
            <a:pPr lvl="0">
              <a:spcAft>
                <a:spcPts val="600"/>
              </a:spcAft>
            </a:pPr>
            <a:r>
              <a:rPr lang="en-US" sz="1000" dirty="0"/>
              <a:t>Follow us:</a:t>
            </a:r>
            <a:endParaRPr lang="en-GB" sz="1000" dirty="0"/>
          </a:p>
        </p:txBody>
      </p:sp>
    </p:spTree>
    <p:extLst>
      <p:ext uri="{BB962C8B-B14F-4D97-AF65-F5344CB8AC3E}">
        <p14:creationId xmlns:p14="http://schemas.microsoft.com/office/powerpoint/2010/main" val="58129485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plain contacts">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A62629E3-7BBC-46FF-9948-FC8F13C227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0775" y="5532792"/>
            <a:ext cx="292500" cy="360000"/>
          </a:xfrm>
          <a:prstGeom prst="rect">
            <a:avLst/>
          </a:prstGeom>
        </p:spPr>
      </p:pic>
      <p:pic>
        <p:nvPicPr>
          <p:cNvPr id="16" name="Picture 15">
            <a:extLst>
              <a:ext uri="{FF2B5EF4-FFF2-40B4-BE49-F238E27FC236}">
                <a16:creationId xmlns:a16="http://schemas.microsoft.com/office/drawing/2014/main" id="{D520D34A-44E6-48A4-92C6-5202A26A815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5058" y="5532792"/>
            <a:ext cx="292500" cy="360000"/>
          </a:xfrm>
          <a:prstGeom prst="rect">
            <a:avLst/>
          </a:prstGeom>
        </p:spPr>
      </p:pic>
      <p:pic>
        <p:nvPicPr>
          <p:cNvPr id="18" name="Picture 17">
            <a:extLst>
              <a:ext uri="{FF2B5EF4-FFF2-40B4-BE49-F238E27FC236}">
                <a16:creationId xmlns:a16="http://schemas.microsoft.com/office/drawing/2014/main" id="{14E75895-B7B4-40D5-969B-3698B040DB8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99387" y="5532792"/>
            <a:ext cx="291117" cy="358298"/>
          </a:xfrm>
          <a:prstGeom prst="rect">
            <a:avLst/>
          </a:prstGeom>
        </p:spPr>
      </p:pic>
      <p:sp>
        <p:nvSpPr>
          <p:cNvPr id="20" name="Text Placeholder 8">
            <a:extLst>
              <a:ext uri="{FF2B5EF4-FFF2-40B4-BE49-F238E27FC236}">
                <a16:creationId xmlns:a16="http://schemas.microsoft.com/office/drawing/2014/main" id="{7F755445-86AD-4F12-BDBA-0EDD97927DD2}"/>
              </a:ext>
            </a:extLst>
          </p:cNvPr>
          <p:cNvSpPr>
            <a:spLocks noGrp="1"/>
          </p:cNvSpPr>
          <p:nvPr userDrawn="1">
            <p:ph type="body" sz="quarter" idx="12" hasCustomPrompt="1"/>
          </p:nvPr>
        </p:nvSpPr>
        <p:spPr>
          <a:xfrm>
            <a:off x="579401" y="1752667"/>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Box 23">
            <a:extLst>
              <a:ext uri="{FF2B5EF4-FFF2-40B4-BE49-F238E27FC236}">
                <a16:creationId xmlns:a16="http://schemas.microsoft.com/office/drawing/2014/main" id="{7E1D3F56-781E-4D4A-A906-223A051E4130}"/>
              </a:ext>
            </a:extLst>
          </p:cNvPr>
          <p:cNvSpPr txBox="1"/>
          <p:nvPr userDrawn="1"/>
        </p:nvSpPr>
        <p:spPr>
          <a:xfrm>
            <a:off x="579141" y="665453"/>
            <a:ext cx="3948470" cy="1325562"/>
          </a:xfrm>
          <a:prstGeom prst="rect">
            <a:avLst/>
          </a:prstGeom>
          <a:noFill/>
        </p:spPr>
        <p:txBody>
          <a:bodyPr wrap="square" rtlCol="0" anchor="ctr">
            <a:noAutofit/>
          </a:bodyPr>
          <a:lstStyle/>
          <a:p>
            <a:r>
              <a:rPr lang="en-GB" sz="3600" b="0" dirty="0">
                <a:solidFill>
                  <a:schemeClr val="accent3"/>
                </a:solidFill>
              </a:rPr>
              <a:t>CONTACT</a:t>
            </a:r>
          </a:p>
        </p:txBody>
      </p:sp>
      <p:pic>
        <p:nvPicPr>
          <p:cNvPr id="15" name="Picture 14">
            <a:extLst>
              <a:ext uri="{FF2B5EF4-FFF2-40B4-BE49-F238E27FC236}">
                <a16:creationId xmlns:a16="http://schemas.microsoft.com/office/drawing/2014/main" id="{89F884A9-45C0-4A15-8D76-0253CB741814}"/>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3" name="Text Placeholder 2">
            <a:extLst>
              <a:ext uri="{FF2B5EF4-FFF2-40B4-BE49-F238E27FC236}">
                <a16:creationId xmlns:a16="http://schemas.microsoft.com/office/drawing/2014/main" id="{CFFDE0CC-366B-4ACE-9297-72A14A4DA217}"/>
              </a:ext>
            </a:extLst>
          </p:cNvPr>
          <p:cNvSpPr>
            <a:spLocks noGrp="1"/>
          </p:cNvSpPr>
          <p:nvPr userDrawn="1">
            <p:ph type="body" sz="quarter" idx="15" hasCustomPrompt="1"/>
          </p:nvPr>
        </p:nvSpPr>
        <p:spPr>
          <a:xfrm>
            <a:off x="579141" y="4512750"/>
            <a:ext cx="3948211" cy="876300"/>
          </a:xfrm>
        </p:spPr>
        <p:txBody>
          <a:bodyPr/>
          <a:lstStyle>
            <a:lvl1pPr marL="0" indent="0">
              <a:buNone/>
              <a:defRPr lang="en-GB" sz="1000" kern="1200">
                <a:solidFill>
                  <a:schemeClr val="tx1"/>
                </a:solidFill>
                <a:latin typeface="+mn-lt"/>
                <a:ea typeface="+mn-ea"/>
                <a:cs typeface="+mn-cs"/>
              </a:defRPr>
            </a:lvl1pPr>
          </a:lstStyle>
          <a:p>
            <a:pPr marL="0" lvl="0" algn="l" defTabSz="914400" rtl="0" eaLnBrk="1" latinLnBrk="0" hangingPunct="1">
              <a:spcAft>
                <a:spcPts val="600"/>
              </a:spcAft>
            </a:pPr>
            <a:r>
              <a:rPr lang="en-US"/>
              <a:t>Click to add address</a:t>
            </a:r>
          </a:p>
        </p:txBody>
      </p:sp>
      <p:sp>
        <p:nvSpPr>
          <p:cNvPr id="19" name="Text Placeholder 8">
            <a:extLst>
              <a:ext uri="{FF2B5EF4-FFF2-40B4-BE49-F238E27FC236}">
                <a16:creationId xmlns:a16="http://schemas.microsoft.com/office/drawing/2014/main" id="{5E4AE162-1ED7-4F7C-ABAA-A1A7C0903040}"/>
              </a:ext>
            </a:extLst>
          </p:cNvPr>
          <p:cNvSpPr>
            <a:spLocks noGrp="1"/>
          </p:cNvSpPr>
          <p:nvPr userDrawn="1">
            <p:ph type="body" sz="quarter" idx="16" hasCustomPrompt="1"/>
          </p:nvPr>
        </p:nvSpPr>
        <p:spPr>
          <a:xfrm>
            <a:off x="579401" y="3132709"/>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FC5070E-AF76-48C5-ADBE-288AE3424E80}"/>
              </a:ext>
            </a:extLst>
          </p:cNvPr>
          <p:cNvSpPr/>
          <p:nvPr userDrawn="1"/>
        </p:nvSpPr>
        <p:spPr>
          <a:xfrm>
            <a:off x="568494" y="5578753"/>
            <a:ext cx="655949" cy="246221"/>
          </a:xfrm>
          <a:prstGeom prst="rect">
            <a:avLst/>
          </a:prstGeom>
        </p:spPr>
        <p:txBody>
          <a:bodyPr wrap="none">
            <a:spAutoFit/>
          </a:bodyPr>
          <a:lstStyle/>
          <a:p>
            <a:pPr lvl="0">
              <a:spcAft>
                <a:spcPts val="600"/>
              </a:spcAft>
            </a:pPr>
            <a:r>
              <a:rPr lang="en-US" sz="1000" dirty="0"/>
              <a:t>Follow us:</a:t>
            </a:r>
            <a:endParaRPr lang="en-GB" sz="1000" dirty="0"/>
          </a:p>
        </p:txBody>
      </p:sp>
    </p:spTree>
    <p:extLst>
      <p:ext uri="{BB962C8B-B14F-4D97-AF65-F5344CB8AC3E}">
        <p14:creationId xmlns:p14="http://schemas.microsoft.com/office/powerpoint/2010/main" val="3753630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930E-9B88-47D2-8B10-768D618459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20ED61-B375-4335-B502-FA7C044B17AE}"/>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3BEBDBA4-AB8D-4707-8713-2F728628000F}"/>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17DEC78-381A-42D9-BE07-A8508BBA827F}"/>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Tree>
    <p:extLst>
      <p:ext uri="{BB962C8B-B14F-4D97-AF65-F5344CB8AC3E}">
        <p14:creationId xmlns:p14="http://schemas.microsoft.com/office/powerpoint/2010/main" val="1773023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tx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D3C65E-3443-4B46-8932-EAD5C124C62E}"/>
              </a:ext>
            </a:extLst>
          </p:cNvPr>
          <p:cNvSpPr>
            <a:spLocks noGrp="1"/>
          </p:cNvSpPr>
          <p:nvPr>
            <p:ph type="dt" sz="half" idx="10"/>
          </p:nvPr>
        </p:nvSpPr>
        <p:spPr/>
        <p:txBody>
          <a:bodyPr/>
          <a:lstStyle/>
          <a:p>
            <a:r>
              <a:rPr lang="en-US" dirty="0"/>
              <a:t>Thursday, 22 June 2017</a:t>
            </a:r>
          </a:p>
        </p:txBody>
      </p:sp>
      <p:sp>
        <p:nvSpPr>
          <p:cNvPr id="4" name="Footer Placeholder 3">
            <a:extLst>
              <a:ext uri="{FF2B5EF4-FFF2-40B4-BE49-F238E27FC236}">
                <a16:creationId xmlns:a16="http://schemas.microsoft.com/office/drawing/2014/main" id="{DF969131-BE04-4ECA-9959-DF4885ABCFFD}"/>
              </a:ext>
            </a:extLst>
          </p:cNvPr>
          <p:cNvSpPr>
            <a:spLocks noGrp="1"/>
          </p:cNvSpPr>
          <p:nvPr>
            <p:ph type="ftr" sz="quarter" idx="11"/>
          </p:nvPr>
        </p:nvSpPr>
        <p:spPr>
          <a:xfrm>
            <a:off x="7163369" y="6507703"/>
            <a:ext cx="1996673" cy="213483"/>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9E6FADD6-69D6-4F16-98FC-BC6FD3A01BA6}"/>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10">
            <a:extLst>
              <a:ext uri="{FF2B5EF4-FFF2-40B4-BE49-F238E27FC236}">
                <a16:creationId xmlns:a16="http://schemas.microsoft.com/office/drawing/2014/main" id="{C79670B4-B07E-4E35-99E6-70C3664338BC}"/>
              </a:ext>
            </a:extLst>
          </p:cNvPr>
          <p:cNvSpPr>
            <a:spLocks noGrp="1"/>
          </p:cNvSpPr>
          <p:nvPr>
            <p:ph type="body" sz="quarter" idx="13"/>
          </p:nvPr>
        </p:nvSpPr>
        <p:spPr>
          <a:xfrm>
            <a:off x="282398" y="2533293"/>
            <a:ext cx="4537493" cy="855850"/>
          </a:xfrm>
        </p:spPr>
        <p:txBody>
          <a:bodyPr/>
          <a:lstStyle>
            <a:lvl1pPr marL="0" indent="0">
              <a:buNone/>
              <a:defRPr>
                <a:solidFill>
                  <a:schemeClr val="bg1"/>
                </a:solidFill>
              </a:defRPr>
            </a:lvl1pPr>
            <a:lvl2pPr marL="59064" indent="0">
              <a:buNone/>
              <a:defRPr>
                <a:solidFill>
                  <a:schemeClr val="bg1"/>
                </a:solidFill>
              </a:defRPr>
            </a:lvl2pPr>
            <a:lvl3pPr marL="116092" indent="0">
              <a:buNone/>
              <a:defRPr>
                <a:solidFill>
                  <a:schemeClr val="bg1"/>
                </a:solidFill>
              </a:defRPr>
            </a:lvl3pPr>
            <a:lvl4pPr marL="172101" indent="0">
              <a:buNone/>
              <a:defRPr>
                <a:solidFill>
                  <a:schemeClr val="bg1"/>
                </a:solidFill>
              </a:defRPr>
            </a:lvl4pPr>
            <a:lvl5pPr marL="22913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10">
            <a:extLst>
              <a:ext uri="{FF2B5EF4-FFF2-40B4-BE49-F238E27FC236}">
                <a16:creationId xmlns:a16="http://schemas.microsoft.com/office/drawing/2014/main" id="{702810AD-FA07-4B18-B79F-B0FDFA97B92A}"/>
              </a:ext>
            </a:extLst>
          </p:cNvPr>
          <p:cNvSpPr>
            <a:spLocks noGrp="1"/>
          </p:cNvSpPr>
          <p:nvPr>
            <p:ph type="body" sz="quarter" idx="14"/>
          </p:nvPr>
        </p:nvSpPr>
        <p:spPr>
          <a:xfrm>
            <a:off x="282398" y="2212072"/>
            <a:ext cx="4537492" cy="311073"/>
          </a:xfrm>
        </p:spPr>
        <p:txBody>
          <a:bodyPr/>
          <a:lstStyle>
            <a:lvl1pPr marL="0" indent="0">
              <a:buNone/>
              <a:defRPr b="1">
                <a:solidFill>
                  <a:schemeClr val="bg2"/>
                </a:solidFill>
              </a:defRPr>
            </a:lvl1pPr>
            <a:lvl2pPr marL="59064" indent="0">
              <a:buNone/>
              <a:defRPr b="1">
                <a:solidFill>
                  <a:schemeClr val="bg2"/>
                </a:solidFill>
              </a:defRPr>
            </a:lvl2pPr>
            <a:lvl3pPr marL="116092" indent="0">
              <a:buNone/>
              <a:defRPr b="1">
                <a:solidFill>
                  <a:schemeClr val="bg2"/>
                </a:solidFill>
              </a:defRPr>
            </a:lvl3pPr>
            <a:lvl4pPr marL="172101" indent="0">
              <a:buNone/>
              <a:defRPr b="1">
                <a:solidFill>
                  <a:schemeClr val="bg2"/>
                </a:solidFill>
              </a:defRPr>
            </a:lvl4pPr>
            <a:lvl5pPr marL="229130" indent="0">
              <a:buNone/>
              <a:defRPr b="1">
                <a:solidFill>
                  <a:schemeClr val="bg2"/>
                </a:solidFill>
              </a:defRPr>
            </a:lvl5pPr>
          </a:lstStyle>
          <a:p>
            <a:pPr lvl="0"/>
            <a:r>
              <a:rPr lang="en-US"/>
              <a:t>Click to edit Master text styles</a:t>
            </a:r>
          </a:p>
        </p:txBody>
      </p:sp>
      <p:sp>
        <p:nvSpPr>
          <p:cNvPr id="10" name="TextBox 9">
            <a:extLst>
              <a:ext uri="{FF2B5EF4-FFF2-40B4-BE49-F238E27FC236}">
                <a16:creationId xmlns:a16="http://schemas.microsoft.com/office/drawing/2014/main" id="{C2303C0C-1F6A-4928-BEE9-DA6CDD89CAA6}"/>
              </a:ext>
            </a:extLst>
          </p:cNvPr>
          <p:cNvSpPr txBox="1"/>
          <p:nvPr/>
        </p:nvSpPr>
        <p:spPr>
          <a:xfrm>
            <a:off x="313775" y="4559527"/>
            <a:ext cx="4506115" cy="1072032"/>
          </a:xfrm>
          <a:prstGeom prst="rect">
            <a:avLst/>
          </a:prstGeom>
          <a:noFill/>
        </p:spPr>
        <p:txBody>
          <a:bodyPr wrap="square" lIns="0" tIns="0" rIns="0" rtlCol="0">
            <a:noAutofit/>
          </a:bodyPr>
          <a:lstStyle/>
          <a:p>
            <a:r>
              <a:rPr lang="en-US" sz="907" spc="0" dirty="0">
                <a:solidFill>
                  <a:schemeClr val="bg1"/>
                </a:solidFill>
              </a:rPr>
              <a:t>Mazars is an internationally integrated partnership, specializing in audit, accountancy, advisory, tax and legal services*. Operating in over 90 countries and territories around the world, we draw on the expertise of 40,400 professionals – 24,400 in Mazars’ integrated partnership and 16,000 via the Mazars North America Alliance – to assist clients of all sizes at every stage in their development.</a:t>
            </a:r>
          </a:p>
          <a:p>
            <a:endParaRPr lang="en-US" sz="907" spc="0" dirty="0">
              <a:solidFill>
                <a:schemeClr val="bg1"/>
              </a:solidFill>
            </a:endParaRPr>
          </a:p>
          <a:p>
            <a:r>
              <a:rPr lang="en-US" sz="726" spc="0" dirty="0">
                <a:solidFill>
                  <a:schemeClr val="bg1"/>
                </a:solidFill>
              </a:rPr>
              <a:t>*where permitted under applicable country laws.</a:t>
            </a:r>
          </a:p>
          <a:p>
            <a:pPr marL="0" marR="0" lvl="0" indent="0" algn="l" defTabSz="829544" rtl="0" eaLnBrk="1" fontAlgn="auto" latinLnBrk="0" hangingPunct="1">
              <a:lnSpc>
                <a:spcPct val="150000"/>
              </a:lnSpc>
              <a:spcBef>
                <a:spcPts val="0"/>
              </a:spcBef>
              <a:spcAft>
                <a:spcPts val="0"/>
              </a:spcAft>
              <a:buClrTx/>
              <a:buSzTx/>
              <a:buFontTx/>
              <a:buNone/>
              <a:tabLst/>
              <a:defRPr/>
            </a:pPr>
            <a:r>
              <a:rPr kumimoji="0" lang="en-GB" sz="1270" b="1" i="0" u="none" strike="noStrike" kern="1200" cap="none" spc="0" normalizeH="0" baseline="0" noProof="0" dirty="0">
                <a:ln>
                  <a:noFill/>
                </a:ln>
                <a:solidFill>
                  <a:srgbClr val="FFFFFF"/>
                </a:solidFill>
                <a:effectLst/>
                <a:uLnTx/>
                <a:uFillTx/>
                <a:latin typeface="Arial" panose="020B0604020202020204"/>
                <a:ea typeface="+mn-ea"/>
                <a:cs typeface="+mn-cs"/>
              </a:rPr>
              <a:t>www.mazars.com</a:t>
            </a:r>
          </a:p>
          <a:p>
            <a:endParaRPr lang="en-GB" sz="544" spc="0" dirty="0">
              <a:solidFill>
                <a:schemeClr val="bg1"/>
              </a:solidFill>
            </a:endParaRPr>
          </a:p>
        </p:txBody>
      </p:sp>
    </p:spTree>
    <p:extLst>
      <p:ext uri="{BB962C8B-B14F-4D97-AF65-F5344CB8AC3E}">
        <p14:creationId xmlns:p14="http://schemas.microsoft.com/office/powerpoint/2010/main" val="2441542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2.xml"/><Relationship Id="rId18" Type="http://schemas.openxmlformats.org/officeDocument/2006/relationships/slideLayout" Target="../slideLayouts/slideLayout27.xml"/><Relationship Id="rId26" Type="http://schemas.openxmlformats.org/officeDocument/2006/relationships/slideLayout" Target="../slideLayouts/slideLayout35.xml"/><Relationship Id="rId3" Type="http://schemas.openxmlformats.org/officeDocument/2006/relationships/slideLayout" Target="../slideLayouts/slideLayout12.xml"/><Relationship Id="rId21" Type="http://schemas.openxmlformats.org/officeDocument/2006/relationships/slideLayout" Target="../slideLayouts/slideLayout30.xml"/><Relationship Id="rId34" Type="http://schemas.openxmlformats.org/officeDocument/2006/relationships/slideLayout" Target="../slideLayouts/slideLayout43.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5" Type="http://schemas.openxmlformats.org/officeDocument/2006/relationships/slideLayout" Target="../slideLayouts/slideLayout34.xml"/><Relationship Id="rId33" Type="http://schemas.openxmlformats.org/officeDocument/2006/relationships/slideLayout" Target="../slideLayouts/slideLayout42.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slideLayout" Target="../slideLayouts/slideLayout29.xml"/><Relationship Id="rId29" Type="http://schemas.openxmlformats.org/officeDocument/2006/relationships/slideLayout" Target="../slideLayouts/slideLayout38.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24" Type="http://schemas.openxmlformats.org/officeDocument/2006/relationships/slideLayout" Target="../slideLayouts/slideLayout33.xml"/><Relationship Id="rId32" Type="http://schemas.openxmlformats.org/officeDocument/2006/relationships/slideLayout" Target="../slideLayouts/slideLayout41.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23" Type="http://schemas.openxmlformats.org/officeDocument/2006/relationships/slideLayout" Target="../slideLayouts/slideLayout32.xml"/><Relationship Id="rId28" Type="http://schemas.openxmlformats.org/officeDocument/2006/relationships/slideLayout" Target="../slideLayouts/slideLayout37.xml"/><Relationship Id="rId36" Type="http://schemas.openxmlformats.org/officeDocument/2006/relationships/theme" Target="../theme/theme2.xml"/><Relationship Id="rId10" Type="http://schemas.openxmlformats.org/officeDocument/2006/relationships/slideLayout" Target="../slideLayouts/slideLayout19.xml"/><Relationship Id="rId19" Type="http://schemas.openxmlformats.org/officeDocument/2006/relationships/slideLayout" Target="../slideLayouts/slideLayout28.xml"/><Relationship Id="rId31" Type="http://schemas.openxmlformats.org/officeDocument/2006/relationships/slideLayout" Target="../slideLayouts/slideLayout40.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 Id="rId22" Type="http://schemas.openxmlformats.org/officeDocument/2006/relationships/slideLayout" Target="../slideLayouts/slideLayout31.xml"/><Relationship Id="rId27" Type="http://schemas.openxmlformats.org/officeDocument/2006/relationships/slideLayout" Target="../slideLayouts/slideLayout36.xml"/><Relationship Id="rId30" Type="http://schemas.openxmlformats.org/officeDocument/2006/relationships/slideLayout" Target="../slideLayouts/slideLayout39.xml"/><Relationship Id="rId35" Type="http://schemas.openxmlformats.org/officeDocument/2006/relationships/slideLayout" Target="../slideLayouts/slideLayout44.xml"/><Relationship Id="rId8"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57.xml"/><Relationship Id="rId18" Type="http://schemas.openxmlformats.org/officeDocument/2006/relationships/slideLayout" Target="../slideLayouts/slideLayout62.xml"/><Relationship Id="rId26" Type="http://schemas.openxmlformats.org/officeDocument/2006/relationships/slideLayout" Target="../slideLayouts/slideLayout70.xml"/><Relationship Id="rId3" Type="http://schemas.openxmlformats.org/officeDocument/2006/relationships/slideLayout" Target="../slideLayouts/slideLayout47.xml"/><Relationship Id="rId21" Type="http://schemas.openxmlformats.org/officeDocument/2006/relationships/slideLayout" Target="../slideLayouts/slideLayout65.xml"/><Relationship Id="rId34" Type="http://schemas.openxmlformats.org/officeDocument/2006/relationships/slideLayout" Target="../slideLayouts/slideLayout78.xml"/><Relationship Id="rId7" Type="http://schemas.openxmlformats.org/officeDocument/2006/relationships/slideLayout" Target="../slideLayouts/slideLayout51.xml"/><Relationship Id="rId12" Type="http://schemas.openxmlformats.org/officeDocument/2006/relationships/slideLayout" Target="../slideLayouts/slideLayout56.xml"/><Relationship Id="rId17" Type="http://schemas.openxmlformats.org/officeDocument/2006/relationships/slideLayout" Target="../slideLayouts/slideLayout61.xml"/><Relationship Id="rId25" Type="http://schemas.openxmlformats.org/officeDocument/2006/relationships/slideLayout" Target="../slideLayouts/slideLayout69.xml"/><Relationship Id="rId33" Type="http://schemas.openxmlformats.org/officeDocument/2006/relationships/slideLayout" Target="../slideLayouts/slideLayout77.xml"/><Relationship Id="rId2" Type="http://schemas.openxmlformats.org/officeDocument/2006/relationships/slideLayout" Target="../slideLayouts/slideLayout46.xml"/><Relationship Id="rId16" Type="http://schemas.openxmlformats.org/officeDocument/2006/relationships/slideLayout" Target="../slideLayouts/slideLayout60.xml"/><Relationship Id="rId20" Type="http://schemas.openxmlformats.org/officeDocument/2006/relationships/slideLayout" Target="../slideLayouts/slideLayout64.xml"/><Relationship Id="rId29" Type="http://schemas.openxmlformats.org/officeDocument/2006/relationships/slideLayout" Target="../slideLayouts/slideLayout73.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24" Type="http://schemas.openxmlformats.org/officeDocument/2006/relationships/slideLayout" Target="../slideLayouts/slideLayout68.xml"/><Relationship Id="rId32" Type="http://schemas.openxmlformats.org/officeDocument/2006/relationships/slideLayout" Target="../slideLayouts/slideLayout76.xml"/><Relationship Id="rId5" Type="http://schemas.openxmlformats.org/officeDocument/2006/relationships/slideLayout" Target="../slideLayouts/slideLayout49.xml"/><Relationship Id="rId15" Type="http://schemas.openxmlformats.org/officeDocument/2006/relationships/slideLayout" Target="../slideLayouts/slideLayout59.xml"/><Relationship Id="rId23" Type="http://schemas.openxmlformats.org/officeDocument/2006/relationships/slideLayout" Target="../slideLayouts/slideLayout67.xml"/><Relationship Id="rId28" Type="http://schemas.openxmlformats.org/officeDocument/2006/relationships/slideLayout" Target="../slideLayouts/slideLayout72.xml"/><Relationship Id="rId36" Type="http://schemas.openxmlformats.org/officeDocument/2006/relationships/theme" Target="../theme/theme3.xml"/><Relationship Id="rId10" Type="http://schemas.openxmlformats.org/officeDocument/2006/relationships/slideLayout" Target="../slideLayouts/slideLayout54.xml"/><Relationship Id="rId19" Type="http://schemas.openxmlformats.org/officeDocument/2006/relationships/slideLayout" Target="../slideLayouts/slideLayout63.xml"/><Relationship Id="rId31" Type="http://schemas.openxmlformats.org/officeDocument/2006/relationships/slideLayout" Target="../slideLayouts/slideLayout75.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slideLayout" Target="../slideLayouts/slideLayout58.xml"/><Relationship Id="rId22" Type="http://schemas.openxmlformats.org/officeDocument/2006/relationships/slideLayout" Target="../slideLayouts/slideLayout66.xml"/><Relationship Id="rId27" Type="http://schemas.openxmlformats.org/officeDocument/2006/relationships/slideLayout" Target="../slideLayouts/slideLayout71.xml"/><Relationship Id="rId30" Type="http://schemas.openxmlformats.org/officeDocument/2006/relationships/slideLayout" Target="../slideLayouts/slideLayout74.xml"/><Relationship Id="rId35" Type="http://schemas.openxmlformats.org/officeDocument/2006/relationships/slideLayout" Target="../slideLayouts/slideLayout79.xml"/><Relationship Id="rId8"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E7003A0-807F-4CE5-8899-392ED3C7EE59}"/>
              </a:ext>
            </a:extLst>
          </p:cNvPr>
          <p:cNvSpPr/>
          <p:nvPr/>
        </p:nvSpPr>
        <p:spPr>
          <a:xfrm>
            <a:off x="0" y="6357548"/>
            <a:ext cx="9906000" cy="5004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33" dirty="0"/>
          </a:p>
        </p:txBody>
      </p:sp>
      <p:sp>
        <p:nvSpPr>
          <p:cNvPr id="2" name="Title Placeholder 1">
            <a:extLst>
              <a:ext uri="{FF2B5EF4-FFF2-40B4-BE49-F238E27FC236}">
                <a16:creationId xmlns:a16="http://schemas.microsoft.com/office/drawing/2014/main" id="{E548947F-FD0F-9E46-93CB-03803CC8B4E3}"/>
              </a:ext>
            </a:extLst>
          </p:cNvPr>
          <p:cNvSpPr>
            <a:spLocks noGrp="1"/>
          </p:cNvSpPr>
          <p:nvPr>
            <p:ph type="title"/>
          </p:nvPr>
        </p:nvSpPr>
        <p:spPr>
          <a:xfrm>
            <a:off x="282398" y="260668"/>
            <a:ext cx="9341204" cy="293927"/>
          </a:xfrm>
          <a:prstGeom prst="rect">
            <a:avLst/>
          </a:prstGeom>
        </p:spPr>
        <p:txBody>
          <a:bodyPr vert="horz" lIns="0" tIns="0" rIns="91440" bIns="45720" rtlCol="0" anchor="ctr" anchorCtr="0">
            <a:noAutofit/>
          </a:bodyPr>
          <a:lstStyle/>
          <a:p>
            <a:pPr marL="0" lvl="0" indent="0">
              <a:spcBef>
                <a:spcPts val="159"/>
              </a:spcBef>
              <a:buNone/>
            </a:pPr>
            <a:endParaRPr lang="en-US" dirty="0"/>
          </a:p>
        </p:txBody>
      </p:sp>
      <p:sp>
        <p:nvSpPr>
          <p:cNvPr id="3" name="Text Placeholder 2">
            <a:extLst>
              <a:ext uri="{FF2B5EF4-FFF2-40B4-BE49-F238E27FC236}">
                <a16:creationId xmlns:a16="http://schemas.microsoft.com/office/drawing/2014/main" id="{F151CDDF-816B-0647-8884-A80B858A1EFA}"/>
              </a:ext>
            </a:extLst>
          </p:cNvPr>
          <p:cNvSpPr>
            <a:spLocks noGrp="1"/>
          </p:cNvSpPr>
          <p:nvPr>
            <p:ph type="body" idx="1"/>
          </p:nvPr>
        </p:nvSpPr>
        <p:spPr>
          <a:xfrm>
            <a:off x="282397" y="1012427"/>
            <a:ext cx="9341203" cy="535026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3" name="Straight Connector 22">
            <a:extLst>
              <a:ext uri="{FF2B5EF4-FFF2-40B4-BE49-F238E27FC236}">
                <a16:creationId xmlns:a16="http://schemas.microsoft.com/office/drawing/2014/main" id="{8F8F8D08-B209-A74E-BB42-7EBEE4FF0243}"/>
              </a:ext>
            </a:extLst>
          </p:cNvPr>
          <p:cNvCxnSpPr/>
          <p:nvPr/>
        </p:nvCxnSpPr>
        <p:spPr>
          <a:xfrm>
            <a:off x="0" y="6362700"/>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F39D5366-503E-42B4-B6B3-4E8C4C9F4A37}"/>
              </a:ext>
            </a:extLst>
          </p:cNvPr>
          <p:cNvSpPr>
            <a:spLocks noGrp="1"/>
          </p:cNvSpPr>
          <p:nvPr>
            <p:ph type="dt" sz="half" idx="2"/>
          </p:nvPr>
        </p:nvSpPr>
        <p:spPr>
          <a:xfrm>
            <a:off x="3838850" y="6507703"/>
            <a:ext cx="2228298" cy="213482"/>
          </a:xfrm>
          <a:prstGeom prst="rect">
            <a:avLst/>
          </a:prstGeom>
        </p:spPr>
        <p:txBody>
          <a:bodyPr vert="horz" lIns="91440" tIns="45720" rIns="91440" bIns="45720" rtlCol="0" anchor="ctr"/>
          <a:lstStyle>
            <a:lvl1pPr algn="ctr">
              <a:defRPr sz="726">
                <a:solidFill>
                  <a:schemeClr val="tx1">
                    <a:tint val="75000"/>
                  </a:schemeClr>
                </a:solidFill>
              </a:defRPr>
            </a:lvl1pPr>
          </a:lstStyle>
          <a:p>
            <a:r>
              <a:rPr lang="en-US" dirty="0"/>
              <a:t>Thursday, 22 June 2017</a:t>
            </a:r>
          </a:p>
        </p:txBody>
      </p:sp>
    </p:spTree>
    <p:extLst>
      <p:ext uri="{BB962C8B-B14F-4D97-AF65-F5344CB8AC3E}">
        <p14:creationId xmlns:p14="http://schemas.microsoft.com/office/powerpoint/2010/main" val="1616324401"/>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Lst>
  <p:hf sldNum="0" hdr="0" ftr="0" dt="0"/>
  <p:txStyles>
    <p:titleStyle>
      <a:lvl1pPr marL="0" indent="0" algn="l" defTabSz="727510" rtl="0" eaLnBrk="1" latinLnBrk="0" hangingPunct="1">
        <a:lnSpc>
          <a:spcPct val="90000"/>
        </a:lnSpc>
        <a:spcBef>
          <a:spcPts val="159"/>
        </a:spcBef>
        <a:buNone/>
        <a:defRPr sz="1633" b="0" kern="1200">
          <a:solidFill>
            <a:schemeClr val="tx1"/>
          </a:solidFill>
          <a:latin typeface="+mj-lt"/>
          <a:ea typeface="+mj-ea"/>
          <a:cs typeface="+mj-cs"/>
        </a:defRPr>
      </a:lvl1pPr>
    </p:titleStyle>
    <p:bodyStyle>
      <a:lvl1pPr marL="164181" indent="-142578" algn="l" defTabSz="727510" rtl="0" eaLnBrk="1" latinLnBrk="0" hangingPunct="1">
        <a:lnSpc>
          <a:spcPct val="100000"/>
        </a:lnSpc>
        <a:spcBef>
          <a:spcPts val="0"/>
        </a:spcBef>
        <a:spcAft>
          <a:spcPts val="544"/>
        </a:spcAft>
        <a:buFont typeface="Arial" panose="020B0604020202020204" pitchFamily="34" charset="0"/>
        <a:buChar char="•"/>
        <a:defRPr sz="907" kern="1200">
          <a:solidFill>
            <a:schemeClr val="tx1"/>
          </a:solidFill>
          <a:latin typeface="+mn-lt"/>
          <a:ea typeface="+mn-ea"/>
          <a:cs typeface="+mn-cs"/>
        </a:defRPr>
      </a:lvl1pPr>
      <a:lvl2pPr marL="286710"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2pPr>
      <a:lvl3pPr marL="430696"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3pPr>
      <a:lvl4pPr marL="568367"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4pPr>
      <a:lvl5pPr marL="712353"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5pPr>
      <a:lvl6pPr marL="855077"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6pPr>
      <a:lvl7pPr marL="999063"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7pPr>
      <a:lvl8pPr marL="2728162"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8pPr>
      <a:lvl9pPr marL="3091916"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9pPr>
    </p:bodyStyle>
    <p:otherStyle>
      <a:defPPr>
        <a:defRPr lang="en-US"/>
      </a:defPPr>
      <a:lvl1pPr marL="0" algn="l" defTabSz="727510" rtl="0" eaLnBrk="1" latinLnBrk="0" hangingPunct="1">
        <a:defRPr sz="1432" kern="1200">
          <a:solidFill>
            <a:schemeClr val="tx1"/>
          </a:solidFill>
          <a:latin typeface="+mn-lt"/>
          <a:ea typeface="+mn-ea"/>
          <a:cs typeface="+mn-cs"/>
        </a:defRPr>
      </a:lvl1pPr>
      <a:lvl2pPr marL="363755" algn="l" defTabSz="727510" rtl="0" eaLnBrk="1" latinLnBrk="0" hangingPunct="1">
        <a:defRPr sz="1432" kern="1200">
          <a:solidFill>
            <a:schemeClr val="tx1"/>
          </a:solidFill>
          <a:latin typeface="+mn-lt"/>
          <a:ea typeface="+mn-ea"/>
          <a:cs typeface="+mn-cs"/>
        </a:defRPr>
      </a:lvl2pPr>
      <a:lvl3pPr marL="727510" algn="l" defTabSz="727510" rtl="0" eaLnBrk="1" latinLnBrk="0" hangingPunct="1">
        <a:defRPr sz="1432" kern="1200">
          <a:solidFill>
            <a:schemeClr val="tx1"/>
          </a:solidFill>
          <a:latin typeface="+mn-lt"/>
          <a:ea typeface="+mn-ea"/>
          <a:cs typeface="+mn-cs"/>
        </a:defRPr>
      </a:lvl3pPr>
      <a:lvl4pPr marL="1091265" algn="l" defTabSz="727510" rtl="0" eaLnBrk="1" latinLnBrk="0" hangingPunct="1">
        <a:defRPr sz="1432" kern="1200">
          <a:solidFill>
            <a:schemeClr val="tx1"/>
          </a:solidFill>
          <a:latin typeface="+mn-lt"/>
          <a:ea typeface="+mn-ea"/>
          <a:cs typeface="+mn-cs"/>
        </a:defRPr>
      </a:lvl4pPr>
      <a:lvl5pPr marL="1455020" algn="l" defTabSz="727510" rtl="0" eaLnBrk="1" latinLnBrk="0" hangingPunct="1">
        <a:defRPr sz="1432" kern="1200">
          <a:solidFill>
            <a:schemeClr val="tx1"/>
          </a:solidFill>
          <a:latin typeface="+mn-lt"/>
          <a:ea typeface="+mn-ea"/>
          <a:cs typeface="+mn-cs"/>
        </a:defRPr>
      </a:lvl5pPr>
      <a:lvl6pPr marL="1818775" algn="l" defTabSz="727510" rtl="0" eaLnBrk="1" latinLnBrk="0" hangingPunct="1">
        <a:defRPr sz="1432" kern="1200">
          <a:solidFill>
            <a:schemeClr val="tx1"/>
          </a:solidFill>
          <a:latin typeface="+mn-lt"/>
          <a:ea typeface="+mn-ea"/>
          <a:cs typeface="+mn-cs"/>
        </a:defRPr>
      </a:lvl6pPr>
      <a:lvl7pPr marL="2182529" algn="l" defTabSz="727510" rtl="0" eaLnBrk="1" latinLnBrk="0" hangingPunct="1">
        <a:defRPr sz="1432" kern="1200">
          <a:solidFill>
            <a:schemeClr val="tx1"/>
          </a:solidFill>
          <a:latin typeface="+mn-lt"/>
          <a:ea typeface="+mn-ea"/>
          <a:cs typeface="+mn-cs"/>
        </a:defRPr>
      </a:lvl7pPr>
      <a:lvl8pPr marL="2546285" algn="l" defTabSz="727510" rtl="0" eaLnBrk="1" latinLnBrk="0" hangingPunct="1">
        <a:defRPr sz="1432" kern="1200">
          <a:solidFill>
            <a:schemeClr val="tx1"/>
          </a:solidFill>
          <a:latin typeface="+mn-lt"/>
          <a:ea typeface="+mn-ea"/>
          <a:cs typeface="+mn-cs"/>
        </a:defRPr>
      </a:lvl8pPr>
      <a:lvl9pPr marL="2910039" algn="l" defTabSz="727510" rtl="0" eaLnBrk="1" latinLnBrk="0" hangingPunct="1">
        <a:defRPr sz="143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31">
          <p15:clr>
            <a:srgbClr val="F26B43"/>
          </p15:clr>
        </p15:guide>
        <p15:guide id="2" pos="3368">
          <p15:clr>
            <a:srgbClr val="F26B43"/>
          </p15:clr>
        </p15:guide>
        <p15:guide id="3" pos="192">
          <p15:clr>
            <a:srgbClr val="F26B43"/>
          </p15:clr>
        </p15:guide>
        <p15:guide id="4" orient="horz" pos="984">
          <p15:clr>
            <a:srgbClr val="F26B43"/>
          </p15:clr>
        </p15:guide>
        <p15:guide id="7" pos="7488">
          <p15:clr>
            <a:srgbClr val="F26B43"/>
          </p15:clr>
        </p15:guide>
        <p15:guide id="8" orient="horz" pos="181">
          <p15:clr>
            <a:srgbClr val="F26B43"/>
          </p15:clr>
        </p15:guide>
        <p15:guide id="10" orient="horz" pos="1536">
          <p15:clr>
            <a:srgbClr val="F26B43"/>
          </p15:clr>
        </p15:guide>
        <p15:guide id="11" orient="horz" pos="1200">
          <p15:clr>
            <a:srgbClr val="F26B43"/>
          </p15:clr>
        </p15:guide>
        <p15:guide id="12" orient="horz" pos="1752">
          <p15:clr>
            <a:srgbClr val="F26B43"/>
          </p15:clr>
        </p15:guide>
        <p15:guide id="13" pos="3277">
          <p15:clr>
            <a:srgbClr val="F26B43"/>
          </p15:clr>
        </p15:guide>
        <p15:guide id="14" pos="3458">
          <p15:clr>
            <a:srgbClr val="F26B43"/>
          </p15:clr>
        </p15:guide>
        <p15:guide id="15" orient="horz" pos="385">
          <p15:clr>
            <a:srgbClr val="F26B43"/>
          </p15:clr>
        </p15:guide>
        <p15:guide id="16" pos="6543">
          <p15:clr>
            <a:srgbClr val="F26B43"/>
          </p15:clr>
        </p15:guide>
        <p15:guide id="17" orient="horz" pos="589">
          <p15:clr>
            <a:srgbClr val="F26B43"/>
          </p15:clr>
        </p15:guide>
        <p15:guide id="18" orient="horz" pos="70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E7003A0-807F-4CE5-8899-392ED3C7EE59}"/>
              </a:ext>
            </a:extLst>
          </p:cNvPr>
          <p:cNvSpPr/>
          <p:nvPr/>
        </p:nvSpPr>
        <p:spPr>
          <a:xfrm>
            <a:off x="0" y="6357548"/>
            <a:ext cx="9906000" cy="5004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33" dirty="0"/>
          </a:p>
        </p:txBody>
      </p:sp>
      <p:sp>
        <p:nvSpPr>
          <p:cNvPr id="2" name="Title Placeholder 1">
            <a:extLst>
              <a:ext uri="{FF2B5EF4-FFF2-40B4-BE49-F238E27FC236}">
                <a16:creationId xmlns:a16="http://schemas.microsoft.com/office/drawing/2014/main" id="{E548947F-FD0F-9E46-93CB-03803CC8B4E3}"/>
              </a:ext>
            </a:extLst>
          </p:cNvPr>
          <p:cNvSpPr>
            <a:spLocks noGrp="1"/>
          </p:cNvSpPr>
          <p:nvPr>
            <p:ph type="title"/>
          </p:nvPr>
        </p:nvSpPr>
        <p:spPr>
          <a:xfrm>
            <a:off x="282398" y="260668"/>
            <a:ext cx="9341204" cy="293927"/>
          </a:xfrm>
          <a:prstGeom prst="rect">
            <a:avLst/>
          </a:prstGeom>
        </p:spPr>
        <p:txBody>
          <a:bodyPr vert="horz" lIns="0" tIns="0" rIns="91440" bIns="45720" rtlCol="0" anchor="ctr" anchorCtr="0">
            <a:noAutofit/>
          </a:bodyPr>
          <a:lstStyle/>
          <a:p>
            <a:pPr marL="0" lvl="0" indent="0">
              <a:spcBef>
                <a:spcPts val="159"/>
              </a:spcBef>
              <a:buNone/>
            </a:pPr>
            <a:endParaRPr lang="en-US" dirty="0"/>
          </a:p>
        </p:txBody>
      </p:sp>
      <p:sp>
        <p:nvSpPr>
          <p:cNvPr id="3" name="Text Placeholder 2">
            <a:extLst>
              <a:ext uri="{FF2B5EF4-FFF2-40B4-BE49-F238E27FC236}">
                <a16:creationId xmlns:a16="http://schemas.microsoft.com/office/drawing/2014/main" id="{F151CDDF-816B-0647-8884-A80B858A1EFA}"/>
              </a:ext>
            </a:extLst>
          </p:cNvPr>
          <p:cNvSpPr>
            <a:spLocks noGrp="1"/>
          </p:cNvSpPr>
          <p:nvPr>
            <p:ph type="body" idx="1"/>
          </p:nvPr>
        </p:nvSpPr>
        <p:spPr>
          <a:xfrm>
            <a:off x="282397" y="1012427"/>
            <a:ext cx="9341203" cy="535026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3" name="Straight Connector 22">
            <a:extLst>
              <a:ext uri="{FF2B5EF4-FFF2-40B4-BE49-F238E27FC236}">
                <a16:creationId xmlns:a16="http://schemas.microsoft.com/office/drawing/2014/main" id="{8F8F8D08-B209-A74E-BB42-7EBEE4FF0243}"/>
              </a:ext>
            </a:extLst>
          </p:cNvPr>
          <p:cNvCxnSpPr/>
          <p:nvPr/>
        </p:nvCxnSpPr>
        <p:spPr>
          <a:xfrm>
            <a:off x="0" y="6362700"/>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F39D5366-503E-42B4-B6B3-4E8C4C9F4A37}"/>
              </a:ext>
            </a:extLst>
          </p:cNvPr>
          <p:cNvSpPr>
            <a:spLocks noGrp="1"/>
          </p:cNvSpPr>
          <p:nvPr>
            <p:ph type="dt" sz="half" idx="2"/>
          </p:nvPr>
        </p:nvSpPr>
        <p:spPr>
          <a:xfrm>
            <a:off x="3838850" y="6507703"/>
            <a:ext cx="2228298" cy="213482"/>
          </a:xfrm>
          <a:prstGeom prst="rect">
            <a:avLst/>
          </a:prstGeom>
        </p:spPr>
        <p:txBody>
          <a:bodyPr vert="horz" lIns="91440" tIns="45720" rIns="91440" bIns="45720" rtlCol="0" anchor="ctr"/>
          <a:lstStyle>
            <a:lvl1pPr algn="ctr">
              <a:defRPr sz="726">
                <a:solidFill>
                  <a:schemeClr val="tx1">
                    <a:tint val="75000"/>
                  </a:schemeClr>
                </a:solidFill>
              </a:defRPr>
            </a:lvl1pPr>
          </a:lstStyle>
          <a:p>
            <a:r>
              <a:rPr lang="en-US" dirty="0"/>
              <a:t>Thursday, 22 June 2017</a:t>
            </a:r>
          </a:p>
        </p:txBody>
      </p:sp>
    </p:spTree>
    <p:extLst>
      <p:ext uri="{BB962C8B-B14F-4D97-AF65-F5344CB8AC3E}">
        <p14:creationId xmlns:p14="http://schemas.microsoft.com/office/powerpoint/2010/main" val="62480277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 id="2147483738" r:id="rId18"/>
    <p:sldLayoutId id="2147483739" r:id="rId19"/>
    <p:sldLayoutId id="2147483740" r:id="rId20"/>
    <p:sldLayoutId id="2147483741" r:id="rId21"/>
    <p:sldLayoutId id="2147483742" r:id="rId22"/>
    <p:sldLayoutId id="2147483743" r:id="rId23"/>
    <p:sldLayoutId id="2147483744" r:id="rId24"/>
    <p:sldLayoutId id="2147483745" r:id="rId25"/>
    <p:sldLayoutId id="2147483746" r:id="rId26"/>
    <p:sldLayoutId id="2147483747" r:id="rId27"/>
    <p:sldLayoutId id="2147483748" r:id="rId28"/>
    <p:sldLayoutId id="2147483749" r:id="rId29"/>
    <p:sldLayoutId id="2147483750" r:id="rId30"/>
    <p:sldLayoutId id="2147483751" r:id="rId31"/>
    <p:sldLayoutId id="2147483752" r:id="rId32"/>
    <p:sldLayoutId id="2147483753" r:id="rId33"/>
    <p:sldLayoutId id="2147483754" r:id="rId34"/>
    <p:sldLayoutId id="2147483755" r:id="rId35"/>
  </p:sldLayoutIdLst>
  <p:hf sldNum="0" hdr="0" ftr="0" dt="0"/>
  <p:txStyles>
    <p:titleStyle>
      <a:lvl1pPr marL="0" indent="0" algn="l" defTabSz="727510" rtl="0" eaLnBrk="1" latinLnBrk="0" hangingPunct="1">
        <a:lnSpc>
          <a:spcPct val="90000"/>
        </a:lnSpc>
        <a:spcBef>
          <a:spcPts val="159"/>
        </a:spcBef>
        <a:buNone/>
        <a:defRPr sz="1633" b="0" kern="1200">
          <a:solidFill>
            <a:schemeClr val="tx1"/>
          </a:solidFill>
          <a:latin typeface="+mj-lt"/>
          <a:ea typeface="+mj-ea"/>
          <a:cs typeface="+mj-cs"/>
        </a:defRPr>
      </a:lvl1pPr>
    </p:titleStyle>
    <p:bodyStyle>
      <a:lvl1pPr marL="164181" indent="-142578" algn="l" defTabSz="727510" rtl="0" eaLnBrk="1" latinLnBrk="0" hangingPunct="1">
        <a:lnSpc>
          <a:spcPct val="100000"/>
        </a:lnSpc>
        <a:spcBef>
          <a:spcPts val="0"/>
        </a:spcBef>
        <a:spcAft>
          <a:spcPts val="544"/>
        </a:spcAft>
        <a:buFont typeface="Arial" panose="020B0604020202020204" pitchFamily="34" charset="0"/>
        <a:buChar char="•"/>
        <a:defRPr sz="907" kern="1200">
          <a:solidFill>
            <a:schemeClr val="tx1"/>
          </a:solidFill>
          <a:latin typeface="+mn-lt"/>
          <a:ea typeface="+mn-ea"/>
          <a:cs typeface="+mn-cs"/>
        </a:defRPr>
      </a:lvl1pPr>
      <a:lvl2pPr marL="286710"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2pPr>
      <a:lvl3pPr marL="430696"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3pPr>
      <a:lvl4pPr marL="568367"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4pPr>
      <a:lvl5pPr marL="712353"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5pPr>
      <a:lvl6pPr marL="855077"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6pPr>
      <a:lvl7pPr marL="999063"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7pPr>
      <a:lvl8pPr marL="2728162"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8pPr>
      <a:lvl9pPr marL="3091916"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9pPr>
    </p:bodyStyle>
    <p:otherStyle>
      <a:defPPr>
        <a:defRPr lang="en-US"/>
      </a:defPPr>
      <a:lvl1pPr marL="0" algn="l" defTabSz="727510" rtl="0" eaLnBrk="1" latinLnBrk="0" hangingPunct="1">
        <a:defRPr sz="1432" kern="1200">
          <a:solidFill>
            <a:schemeClr val="tx1"/>
          </a:solidFill>
          <a:latin typeface="+mn-lt"/>
          <a:ea typeface="+mn-ea"/>
          <a:cs typeface="+mn-cs"/>
        </a:defRPr>
      </a:lvl1pPr>
      <a:lvl2pPr marL="363755" algn="l" defTabSz="727510" rtl="0" eaLnBrk="1" latinLnBrk="0" hangingPunct="1">
        <a:defRPr sz="1432" kern="1200">
          <a:solidFill>
            <a:schemeClr val="tx1"/>
          </a:solidFill>
          <a:latin typeface="+mn-lt"/>
          <a:ea typeface="+mn-ea"/>
          <a:cs typeface="+mn-cs"/>
        </a:defRPr>
      </a:lvl2pPr>
      <a:lvl3pPr marL="727510" algn="l" defTabSz="727510" rtl="0" eaLnBrk="1" latinLnBrk="0" hangingPunct="1">
        <a:defRPr sz="1432" kern="1200">
          <a:solidFill>
            <a:schemeClr val="tx1"/>
          </a:solidFill>
          <a:latin typeface="+mn-lt"/>
          <a:ea typeface="+mn-ea"/>
          <a:cs typeface="+mn-cs"/>
        </a:defRPr>
      </a:lvl3pPr>
      <a:lvl4pPr marL="1091265" algn="l" defTabSz="727510" rtl="0" eaLnBrk="1" latinLnBrk="0" hangingPunct="1">
        <a:defRPr sz="1432" kern="1200">
          <a:solidFill>
            <a:schemeClr val="tx1"/>
          </a:solidFill>
          <a:latin typeface="+mn-lt"/>
          <a:ea typeface="+mn-ea"/>
          <a:cs typeface="+mn-cs"/>
        </a:defRPr>
      </a:lvl4pPr>
      <a:lvl5pPr marL="1455020" algn="l" defTabSz="727510" rtl="0" eaLnBrk="1" latinLnBrk="0" hangingPunct="1">
        <a:defRPr sz="1432" kern="1200">
          <a:solidFill>
            <a:schemeClr val="tx1"/>
          </a:solidFill>
          <a:latin typeface="+mn-lt"/>
          <a:ea typeface="+mn-ea"/>
          <a:cs typeface="+mn-cs"/>
        </a:defRPr>
      </a:lvl5pPr>
      <a:lvl6pPr marL="1818775" algn="l" defTabSz="727510" rtl="0" eaLnBrk="1" latinLnBrk="0" hangingPunct="1">
        <a:defRPr sz="1432" kern="1200">
          <a:solidFill>
            <a:schemeClr val="tx1"/>
          </a:solidFill>
          <a:latin typeface="+mn-lt"/>
          <a:ea typeface="+mn-ea"/>
          <a:cs typeface="+mn-cs"/>
        </a:defRPr>
      </a:lvl6pPr>
      <a:lvl7pPr marL="2182529" algn="l" defTabSz="727510" rtl="0" eaLnBrk="1" latinLnBrk="0" hangingPunct="1">
        <a:defRPr sz="1432" kern="1200">
          <a:solidFill>
            <a:schemeClr val="tx1"/>
          </a:solidFill>
          <a:latin typeface="+mn-lt"/>
          <a:ea typeface="+mn-ea"/>
          <a:cs typeface="+mn-cs"/>
        </a:defRPr>
      </a:lvl7pPr>
      <a:lvl8pPr marL="2546285" algn="l" defTabSz="727510" rtl="0" eaLnBrk="1" latinLnBrk="0" hangingPunct="1">
        <a:defRPr sz="1432" kern="1200">
          <a:solidFill>
            <a:schemeClr val="tx1"/>
          </a:solidFill>
          <a:latin typeface="+mn-lt"/>
          <a:ea typeface="+mn-ea"/>
          <a:cs typeface="+mn-cs"/>
        </a:defRPr>
      </a:lvl8pPr>
      <a:lvl9pPr marL="2910039" algn="l" defTabSz="727510" rtl="0" eaLnBrk="1" latinLnBrk="0" hangingPunct="1">
        <a:defRPr sz="143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31">
          <p15:clr>
            <a:srgbClr val="F26B43"/>
          </p15:clr>
        </p15:guide>
        <p15:guide id="2" pos="3368">
          <p15:clr>
            <a:srgbClr val="F26B43"/>
          </p15:clr>
        </p15:guide>
        <p15:guide id="3" pos="192">
          <p15:clr>
            <a:srgbClr val="F26B43"/>
          </p15:clr>
        </p15:guide>
        <p15:guide id="4" orient="horz" pos="984">
          <p15:clr>
            <a:srgbClr val="F26B43"/>
          </p15:clr>
        </p15:guide>
        <p15:guide id="7" pos="7488">
          <p15:clr>
            <a:srgbClr val="F26B43"/>
          </p15:clr>
        </p15:guide>
        <p15:guide id="8" orient="horz" pos="181">
          <p15:clr>
            <a:srgbClr val="F26B43"/>
          </p15:clr>
        </p15:guide>
        <p15:guide id="10" orient="horz" pos="1536">
          <p15:clr>
            <a:srgbClr val="F26B43"/>
          </p15:clr>
        </p15:guide>
        <p15:guide id="11" orient="horz" pos="1200">
          <p15:clr>
            <a:srgbClr val="F26B43"/>
          </p15:clr>
        </p15:guide>
        <p15:guide id="12" orient="horz" pos="1752">
          <p15:clr>
            <a:srgbClr val="F26B43"/>
          </p15:clr>
        </p15:guide>
        <p15:guide id="13" pos="3277">
          <p15:clr>
            <a:srgbClr val="F26B43"/>
          </p15:clr>
        </p15:guide>
        <p15:guide id="14" pos="3458">
          <p15:clr>
            <a:srgbClr val="F26B43"/>
          </p15:clr>
        </p15:guide>
        <p15:guide id="15" orient="horz" pos="385">
          <p15:clr>
            <a:srgbClr val="F26B43"/>
          </p15:clr>
        </p15:guide>
        <p15:guide id="16" pos="6543">
          <p15:clr>
            <a:srgbClr val="F26B43"/>
          </p15:clr>
        </p15:guide>
        <p15:guide id="17" orient="horz" pos="589">
          <p15:clr>
            <a:srgbClr val="F26B43"/>
          </p15:clr>
        </p15:guide>
        <p15:guide id="18" orient="horz" pos="703">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E7003A0-807F-4CE5-8899-392ED3C7EE59}"/>
              </a:ext>
            </a:extLst>
          </p:cNvPr>
          <p:cNvSpPr/>
          <p:nvPr/>
        </p:nvSpPr>
        <p:spPr>
          <a:xfrm>
            <a:off x="0" y="6357548"/>
            <a:ext cx="9906000" cy="5004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33" dirty="0"/>
          </a:p>
        </p:txBody>
      </p:sp>
      <p:sp>
        <p:nvSpPr>
          <p:cNvPr id="2" name="Title Placeholder 1">
            <a:extLst>
              <a:ext uri="{FF2B5EF4-FFF2-40B4-BE49-F238E27FC236}">
                <a16:creationId xmlns:a16="http://schemas.microsoft.com/office/drawing/2014/main" id="{E548947F-FD0F-9E46-93CB-03803CC8B4E3}"/>
              </a:ext>
            </a:extLst>
          </p:cNvPr>
          <p:cNvSpPr>
            <a:spLocks noGrp="1"/>
          </p:cNvSpPr>
          <p:nvPr>
            <p:ph type="title"/>
          </p:nvPr>
        </p:nvSpPr>
        <p:spPr>
          <a:xfrm>
            <a:off x="282398" y="260668"/>
            <a:ext cx="9341204" cy="293927"/>
          </a:xfrm>
          <a:prstGeom prst="rect">
            <a:avLst/>
          </a:prstGeom>
        </p:spPr>
        <p:txBody>
          <a:bodyPr vert="horz" lIns="0" tIns="0" rIns="91440" bIns="45720" rtlCol="0" anchor="ctr" anchorCtr="0">
            <a:noAutofit/>
          </a:bodyPr>
          <a:lstStyle/>
          <a:p>
            <a:pPr marL="0" lvl="0" indent="0">
              <a:spcBef>
                <a:spcPts val="159"/>
              </a:spcBef>
              <a:buNone/>
            </a:pPr>
            <a:endParaRPr lang="en-US" dirty="0"/>
          </a:p>
        </p:txBody>
      </p:sp>
      <p:sp>
        <p:nvSpPr>
          <p:cNvPr id="3" name="Text Placeholder 2">
            <a:extLst>
              <a:ext uri="{FF2B5EF4-FFF2-40B4-BE49-F238E27FC236}">
                <a16:creationId xmlns:a16="http://schemas.microsoft.com/office/drawing/2014/main" id="{F151CDDF-816B-0647-8884-A80B858A1EFA}"/>
              </a:ext>
            </a:extLst>
          </p:cNvPr>
          <p:cNvSpPr>
            <a:spLocks noGrp="1"/>
          </p:cNvSpPr>
          <p:nvPr>
            <p:ph type="body" idx="1"/>
          </p:nvPr>
        </p:nvSpPr>
        <p:spPr>
          <a:xfrm>
            <a:off x="282397" y="1012427"/>
            <a:ext cx="9341203" cy="535026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3" name="Straight Connector 22">
            <a:extLst>
              <a:ext uri="{FF2B5EF4-FFF2-40B4-BE49-F238E27FC236}">
                <a16:creationId xmlns:a16="http://schemas.microsoft.com/office/drawing/2014/main" id="{8F8F8D08-B209-A74E-BB42-7EBEE4FF0243}"/>
              </a:ext>
            </a:extLst>
          </p:cNvPr>
          <p:cNvCxnSpPr/>
          <p:nvPr/>
        </p:nvCxnSpPr>
        <p:spPr>
          <a:xfrm>
            <a:off x="0" y="6362700"/>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F39D5366-503E-42B4-B6B3-4E8C4C9F4A37}"/>
              </a:ext>
            </a:extLst>
          </p:cNvPr>
          <p:cNvSpPr>
            <a:spLocks noGrp="1"/>
          </p:cNvSpPr>
          <p:nvPr>
            <p:ph type="dt" sz="half" idx="2"/>
          </p:nvPr>
        </p:nvSpPr>
        <p:spPr>
          <a:xfrm>
            <a:off x="3838850" y="6507703"/>
            <a:ext cx="2228298" cy="213482"/>
          </a:xfrm>
          <a:prstGeom prst="rect">
            <a:avLst/>
          </a:prstGeom>
        </p:spPr>
        <p:txBody>
          <a:bodyPr vert="horz" lIns="91440" tIns="45720" rIns="91440" bIns="45720" rtlCol="0" anchor="ctr"/>
          <a:lstStyle>
            <a:lvl1pPr algn="ctr">
              <a:defRPr sz="726">
                <a:solidFill>
                  <a:schemeClr val="tx1">
                    <a:tint val="75000"/>
                  </a:schemeClr>
                </a:solidFill>
              </a:defRPr>
            </a:lvl1pPr>
          </a:lstStyle>
          <a:p>
            <a:r>
              <a:rPr lang="en-US" dirty="0"/>
              <a:t>Thursday, 22 June 2017</a:t>
            </a:r>
          </a:p>
        </p:txBody>
      </p:sp>
    </p:spTree>
    <p:extLst>
      <p:ext uri="{BB962C8B-B14F-4D97-AF65-F5344CB8AC3E}">
        <p14:creationId xmlns:p14="http://schemas.microsoft.com/office/powerpoint/2010/main" val="393359999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 id="2147483773" r:id="rId17"/>
    <p:sldLayoutId id="2147483774" r:id="rId18"/>
    <p:sldLayoutId id="2147483775" r:id="rId19"/>
    <p:sldLayoutId id="2147483776" r:id="rId20"/>
    <p:sldLayoutId id="2147483777" r:id="rId21"/>
    <p:sldLayoutId id="2147483778" r:id="rId22"/>
    <p:sldLayoutId id="2147483779" r:id="rId23"/>
    <p:sldLayoutId id="2147483780" r:id="rId24"/>
    <p:sldLayoutId id="2147483781" r:id="rId25"/>
    <p:sldLayoutId id="2147483782" r:id="rId26"/>
    <p:sldLayoutId id="2147483783" r:id="rId27"/>
    <p:sldLayoutId id="2147483784" r:id="rId28"/>
    <p:sldLayoutId id="2147483785" r:id="rId29"/>
    <p:sldLayoutId id="2147483786" r:id="rId30"/>
    <p:sldLayoutId id="2147483787" r:id="rId31"/>
    <p:sldLayoutId id="2147483788" r:id="rId32"/>
    <p:sldLayoutId id="2147483789" r:id="rId33"/>
    <p:sldLayoutId id="2147483790" r:id="rId34"/>
    <p:sldLayoutId id="2147483791" r:id="rId35"/>
  </p:sldLayoutIdLst>
  <p:hf sldNum="0" hdr="0" ftr="0" dt="0"/>
  <p:txStyles>
    <p:titleStyle>
      <a:lvl1pPr marL="0" indent="0" algn="l" defTabSz="727510" rtl="0" eaLnBrk="1" latinLnBrk="0" hangingPunct="1">
        <a:lnSpc>
          <a:spcPct val="90000"/>
        </a:lnSpc>
        <a:spcBef>
          <a:spcPts val="159"/>
        </a:spcBef>
        <a:buNone/>
        <a:defRPr sz="1633" b="0" kern="1200">
          <a:solidFill>
            <a:schemeClr val="tx1"/>
          </a:solidFill>
          <a:latin typeface="+mj-lt"/>
          <a:ea typeface="+mj-ea"/>
          <a:cs typeface="+mj-cs"/>
        </a:defRPr>
      </a:lvl1pPr>
    </p:titleStyle>
    <p:bodyStyle>
      <a:lvl1pPr marL="164181" indent="-142578" algn="l" defTabSz="727510" rtl="0" eaLnBrk="1" latinLnBrk="0" hangingPunct="1">
        <a:lnSpc>
          <a:spcPct val="100000"/>
        </a:lnSpc>
        <a:spcBef>
          <a:spcPts val="0"/>
        </a:spcBef>
        <a:spcAft>
          <a:spcPts val="544"/>
        </a:spcAft>
        <a:buFont typeface="Arial" panose="020B0604020202020204" pitchFamily="34" charset="0"/>
        <a:buChar char="•"/>
        <a:defRPr sz="907" kern="1200">
          <a:solidFill>
            <a:schemeClr val="tx1"/>
          </a:solidFill>
          <a:latin typeface="+mn-lt"/>
          <a:ea typeface="+mn-ea"/>
          <a:cs typeface="+mn-cs"/>
        </a:defRPr>
      </a:lvl1pPr>
      <a:lvl2pPr marL="286710"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2pPr>
      <a:lvl3pPr marL="430696"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3pPr>
      <a:lvl4pPr marL="568367"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4pPr>
      <a:lvl5pPr marL="712353"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5pPr>
      <a:lvl6pPr marL="855077"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6pPr>
      <a:lvl7pPr marL="999063"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7pPr>
      <a:lvl8pPr marL="2728162"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8pPr>
      <a:lvl9pPr marL="3091916"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9pPr>
    </p:bodyStyle>
    <p:otherStyle>
      <a:defPPr>
        <a:defRPr lang="en-US"/>
      </a:defPPr>
      <a:lvl1pPr marL="0" algn="l" defTabSz="727510" rtl="0" eaLnBrk="1" latinLnBrk="0" hangingPunct="1">
        <a:defRPr sz="1432" kern="1200">
          <a:solidFill>
            <a:schemeClr val="tx1"/>
          </a:solidFill>
          <a:latin typeface="+mn-lt"/>
          <a:ea typeface="+mn-ea"/>
          <a:cs typeface="+mn-cs"/>
        </a:defRPr>
      </a:lvl1pPr>
      <a:lvl2pPr marL="363755" algn="l" defTabSz="727510" rtl="0" eaLnBrk="1" latinLnBrk="0" hangingPunct="1">
        <a:defRPr sz="1432" kern="1200">
          <a:solidFill>
            <a:schemeClr val="tx1"/>
          </a:solidFill>
          <a:latin typeface="+mn-lt"/>
          <a:ea typeface="+mn-ea"/>
          <a:cs typeface="+mn-cs"/>
        </a:defRPr>
      </a:lvl2pPr>
      <a:lvl3pPr marL="727510" algn="l" defTabSz="727510" rtl="0" eaLnBrk="1" latinLnBrk="0" hangingPunct="1">
        <a:defRPr sz="1432" kern="1200">
          <a:solidFill>
            <a:schemeClr val="tx1"/>
          </a:solidFill>
          <a:latin typeface="+mn-lt"/>
          <a:ea typeface="+mn-ea"/>
          <a:cs typeface="+mn-cs"/>
        </a:defRPr>
      </a:lvl3pPr>
      <a:lvl4pPr marL="1091265" algn="l" defTabSz="727510" rtl="0" eaLnBrk="1" latinLnBrk="0" hangingPunct="1">
        <a:defRPr sz="1432" kern="1200">
          <a:solidFill>
            <a:schemeClr val="tx1"/>
          </a:solidFill>
          <a:latin typeface="+mn-lt"/>
          <a:ea typeface="+mn-ea"/>
          <a:cs typeface="+mn-cs"/>
        </a:defRPr>
      </a:lvl4pPr>
      <a:lvl5pPr marL="1455020" algn="l" defTabSz="727510" rtl="0" eaLnBrk="1" latinLnBrk="0" hangingPunct="1">
        <a:defRPr sz="1432" kern="1200">
          <a:solidFill>
            <a:schemeClr val="tx1"/>
          </a:solidFill>
          <a:latin typeface="+mn-lt"/>
          <a:ea typeface="+mn-ea"/>
          <a:cs typeface="+mn-cs"/>
        </a:defRPr>
      </a:lvl5pPr>
      <a:lvl6pPr marL="1818775" algn="l" defTabSz="727510" rtl="0" eaLnBrk="1" latinLnBrk="0" hangingPunct="1">
        <a:defRPr sz="1432" kern="1200">
          <a:solidFill>
            <a:schemeClr val="tx1"/>
          </a:solidFill>
          <a:latin typeface="+mn-lt"/>
          <a:ea typeface="+mn-ea"/>
          <a:cs typeface="+mn-cs"/>
        </a:defRPr>
      </a:lvl6pPr>
      <a:lvl7pPr marL="2182529" algn="l" defTabSz="727510" rtl="0" eaLnBrk="1" latinLnBrk="0" hangingPunct="1">
        <a:defRPr sz="1432" kern="1200">
          <a:solidFill>
            <a:schemeClr val="tx1"/>
          </a:solidFill>
          <a:latin typeface="+mn-lt"/>
          <a:ea typeface="+mn-ea"/>
          <a:cs typeface="+mn-cs"/>
        </a:defRPr>
      </a:lvl7pPr>
      <a:lvl8pPr marL="2546285" algn="l" defTabSz="727510" rtl="0" eaLnBrk="1" latinLnBrk="0" hangingPunct="1">
        <a:defRPr sz="1432" kern="1200">
          <a:solidFill>
            <a:schemeClr val="tx1"/>
          </a:solidFill>
          <a:latin typeface="+mn-lt"/>
          <a:ea typeface="+mn-ea"/>
          <a:cs typeface="+mn-cs"/>
        </a:defRPr>
      </a:lvl8pPr>
      <a:lvl9pPr marL="2910039" algn="l" defTabSz="727510" rtl="0" eaLnBrk="1" latinLnBrk="0" hangingPunct="1">
        <a:defRPr sz="143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31">
          <p15:clr>
            <a:srgbClr val="F26B43"/>
          </p15:clr>
        </p15:guide>
        <p15:guide id="2" pos="3368">
          <p15:clr>
            <a:srgbClr val="F26B43"/>
          </p15:clr>
        </p15:guide>
        <p15:guide id="3" pos="192">
          <p15:clr>
            <a:srgbClr val="F26B43"/>
          </p15:clr>
        </p15:guide>
        <p15:guide id="4" orient="horz" pos="984">
          <p15:clr>
            <a:srgbClr val="F26B43"/>
          </p15:clr>
        </p15:guide>
        <p15:guide id="7" pos="7488">
          <p15:clr>
            <a:srgbClr val="F26B43"/>
          </p15:clr>
        </p15:guide>
        <p15:guide id="8" orient="horz" pos="181">
          <p15:clr>
            <a:srgbClr val="F26B43"/>
          </p15:clr>
        </p15:guide>
        <p15:guide id="10" orient="horz" pos="1536">
          <p15:clr>
            <a:srgbClr val="F26B43"/>
          </p15:clr>
        </p15:guide>
        <p15:guide id="11" orient="horz" pos="1200">
          <p15:clr>
            <a:srgbClr val="F26B43"/>
          </p15:clr>
        </p15:guide>
        <p15:guide id="12" orient="horz" pos="1752">
          <p15:clr>
            <a:srgbClr val="F26B43"/>
          </p15:clr>
        </p15:guide>
        <p15:guide id="13" pos="3277">
          <p15:clr>
            <a:srgbClr val="F26B43"/>
          </p15:clr>
        </p15:guide>
        <p15:guide id="14" pos="3458">
          <p15:clr>
            <a:srgbClr val="F26B43"/>
          </p15:clr>
        </p15:guide>
        <p15:guide id="15" orient="horz" pos="385">
          <p15:clr>
            <a:srgbClr val="F26B43"/>
          </p15:clr>
        </p15:guide>
        <p15:guide id="16" pos="6543">
          <p15:clr>
            <a:srgbClr val="F26B43"/>
          </p15:clr>
        </p15:guide>
        <p15:guide id="17" orient="horz" pos="589">
          <p15:clr>
            <a:srgbClr val="F26B43"/>
          </p15:clr>
        </p15:guide>
        <p15:guide id="18" orient="horz" pos="70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4C19D-B91C-41B2-92D8-EE36DA3765F7}"/>
              </a:ext>
            </a:extLst>
          </p:cNvPr>
          <p:cNvSpPr>
            <a:spLocks noGrp="1"/>
          </p:cNvSpPr>
          <p:nvPr>
            <p:ph type="ctrTitle"/>
          </p:nvPr>
        </p:nvSpPr>
        <p:spPr>
          <a:xfrm>
            <a:off x="282398" y="1543707"/>
            <a:ext cx="4537492" cy="1751943"/>
          </a:xfrm>
        </p:spPr>
        <p:txBody>
          <a:bodyPr/>
          <a:lstStyle/>
          <a:p>
            <a:r>
              <a:rPr lang="en-GB" sz="2000" dirty="0"/>
              <a:t>London Borough of Hammersmith and Fulham/ Royal Borough of Kensington and Chelsea/ Westminster City Council</a:t>
            </a:r>
            <a:br>
              <a:rPr lang="en-US" sz="1800" dirty="0"/>
            </a:br>
            <a:br>
              <a:rPr lang="en-US" sz="1800" dirty="0"/>
            </a:br>
            <a:br>
              <a:rPr lang="en-US" sz="1800" dirty="0"/>
            </a:br>
            <a:r>
              <a:rPr lang="en-GB" sz="2000" dirty="0"/>
              <a:t>Guidance for School’s on Internal Audit Visits </a:t>
            </a:r>
            <a:br>
              <a:rPr lang="en-US" sz="2150" dirty="0"/>
            </a:br>
            <a:br>
              <a:rPr lang="en-US" sz="2150" dirty="0"/>
            </a:br>
            <a:endParaRPr lang="en-US" sz="900" dirty="0">
              <a:cs typeface="Arial"/>
            </a:endParaRPr>
          </a:p>
        </p:txBody>
      </p:sp>
      <p:sp>
        <p:nvSpPr>
          <p:cNvPr id="9" name="Subtitle 4">
            <a:extLst>
              <a:ext uri="{FF2B5EF4-FFF2-40B4-BE49-F238E27FC236}">
                <a16:creationId xmlns:a16="http://schemas.microsoft.com/office/drawing/2014/main" id="{7A4275EC-8E39-4E3A-8391-5142154F8DC7}"/>
              </a:ext>
            </a:extLst>
          </p:cNvPr>
          <p:cNvSpPr txBox="1">
            <a:spLocks/>
          </p:cNvSpPr>
          <p:nvPr/>
        </p:nvSpPr>
        <p:spPr>
          <a:xfrm>
            <a:off x="282398" y="2523146"/>
            <a:ext cx="4537492" cy="1143246"/>
          </a:xfrm>
          <a:prstGeom prst="rect">
            <a:avLst/>
          </a:prstGeom>
        </p:spPr>
        <p:txBody>
          <a:bodyPr vert="horz" lIns="0" tIns="0" rIns="0" bIns="0" numCol="2" spcCol="180000" rtlCol="0">
            <a:normAutofit/>
          </a:bodyPr>
          <a:lstStyle>
            <a:lvl1pPr marL="164181" indent="-142578" algn="l" defTabSz="727510" rtl="0" eaLnBrk="1" latinLnBrk="0" hangingPunct="1">
              <a:lnSpc>
                <a:spcPct val="100000"/>
              </a:lnSpc>
              <a:spcBef>
                <a:spcPts val="0"/>
              </a:spcBef>
              <a:spcAft>
                <a:spcPts val="300"/>
              </a:spcAft>
              <a:buClr>
                <a:schemeClr val="tx2"/>
              </a:buClr>
              <a:buFont typeface="Arial" panose="020B0604020202020204" pitchFamily="34" charset="0"/>
              <a:buChar char="•"/>
              <a:defRPr sz="2000" kern="1200">
                <a:solidFill>
                  <a:schemeClr val="tx1"/>
                </a:solidFill>
                <a:latin typeface="+mn-lt"/>
                <a:ea typeface="+mn-ea"/>
                <a:cs typeface="+mn-cs"/>
              </a:defRPr>
            </a:lvl1pPr>
            <a:lvl2pPr marL="286710" indent="-143986" algn="l" defTabSz="727510" rtl="0" eaLnBrk="1" latinLnBrk="0" hangingPunct="1">
              <a:lnSpc>
                <a:spcPct val="100000"/>
              </a:lnSpc>
              <a:spcBef>
                <a:spcPts val="0"/>
              </a:spcBef>
              <a:spcAft>
                <a:spcPts val="300"/>
              </a:spcAft>
              <a:buClr>
                <a:schemeClr val="tx2">
                  <a:lumMod val="40000"/>
                  <a:lumOff val="60000"/>
                </a:schemeClr>
              </a:buClr>
              <a:buFont typeface="Arial" panose="020B0604020202020204" pitchFamily="34" charset="0"/>
              <a:buChar char="•"/>
              <a:tabLst/>
              <a:defRPr sz="1800" kern="1200">
                <a:solidFill>
                  <a:schemeClr val="tx1"/>
                </a:solidFill>
                <a:latin typeface="+mn-lt"/>
                <a:ea typeface="+mn-ea"/>
                <a:cs typeface="+mn-cs"/>
              </a:defRPr>
            </a:lvl2pPr>
            <a:lvl3pPr marL="430696" indent="-143986" algn="l" defTabSz="727510" rtl="0" eaLnBrk="1" latinLnBrk="0" hangingPunct="1">
              <a:lnSpc>
                <a:spcPct val="100000"/>
              </a:lnSpc>
              <a:spcBef>
                <a:spcPts val="0"/>
              </a:spcBef>
              <a:spcAft>
                <a:spcPts val="300"/>
              </a:spcAft>
              <a:buClr>
                <a:schemeClr val="tx2">
                  <a:lumMod val="40000"/>
                  <a:lumOff val="60000"/>
                </a:schemeClr>
              </a:buClr>
              <a:buFont typeface="Arial" panose="020B0604020202020204" pitchFamily="34" charset="0"/>
              <a:buChar char="•"/>
              <a:tabLst/>
              <a:defRPr sz="1600" kern="1200">
                <a:solidFill>
                  <a:schemeClr val="tx1"/>
                </a:solidFill>
                <a:latin typeface="+mn-lt"/>
                <a:ea typeface="+mn-ea"/>
                <a:cs typeface="+mn-cs"/>
              </a:defRPr>
            </a:lvl3pPr>
            <a:lvl4pPr marL="568367" indent="-143986" algn="l" defTabSz="727510" rtl="0" eaLnBrk="1" latinLnBrk="0" hangingPunct="1">
              <a:lnSpc>
                <a:spcPct val="100000"/>
              </a:lnSpc>
              <a:spcBef>
                <a:spcPts val="0"/>
              </a:spcBef>
              <a:spcAft>
                <a:spcPts val="300"/>
              </a:spcAft>
              <a:buClr>
                <a:schemeClr val="tx2">
                  <a:lumMod val="40000"/>
                  <a:lumOff val="60000"/>
                </a:schemeClr>
              </a:buClr>
              <a:buFont typeface="Arial" panose="020B0604020202020204" pitchFamily="34" charset="0"/>
              <a:buChar char="•"/>
              <a:tabLst/>
              <a:defRPr sz="1400" kern="1200">
                <a:solidFill>
                  <a:schemeClr val="tx1"/>
                </a:solidFill>
                <a:latin typeface="+mn-lt"/>
                <a:ea typeface="+mn-ea"/>
                <a:cs typeface="+mn-cs"/>
              </a:defRPr>
            </a:lvl4pPr>
            <a:lvl5pPr marL="712353" indent="-143986" algn="l" defTabSz="727510" rtl="0" eaLnBrk="1" latinLnBrk="0" hangingPunct="1">
              <a:lnSpc>
                <a:spcPct val="100000"/>
              </a:lnSpc>
              <a:spcBef>
                <a:spcPts val="0"/>
              </a:spcBef>
              <a:spcAft>
                <a:spcPts val="300"/>
              </a:spcAft>
              <a:buClr>
                <a:schemeClr val="tx2">
                  <a:lumMod val="40000"/>
                  <a:lumOff val="60000"/>
                </a:schemeClr>
              </a:buClr>
              <a:buFont typeface="Arial" panose="020B0604020202020204" pitchFamily="34" charset="0"/>
              <a:buChar char="•"/>
              <a:tabLst/>
              <a:defRPr sz="1400" kern="1200">
                <a:solidFill>
                  <a:schemeClr val="tx1"/>
                </a:solidFill>
                <a:latin typeface="+mn-lt"/>
                <a:ea typeface="+mn-ea"/>
                <a:cs typeface="+mn-cs"/>
              </a:defRPr>
            </a:lvl5pPr>
            <a:lvl6pPr marL="855077"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6pPr>
            <a:lvl7pPr marL="999063"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7pPr>
            <a:lvl8pPr marL="2728162"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8pPr>
            <a:lvl9pPr marL="3091916"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9pPr>
          </a:lstStyle>
          <a:p>
            <a:pPr marL="0" indent="0">
              <a:spcAft>
                <a:spcPts val="544"/>
              </a:spcAft>
              <a:buNone/>
            </a:pPr>
            <a:endParaRPr lang="en-US" sz="2177" kern="1200" dirty="0">
              <a:solidFill>
                <a:schemeClr val="bg1"/>
              </a:solidFill>
              <a:latin typeface="+mn-lt"/>
              <a:ea typeface="+mn-ea"/>
              <a:cs typeface="+mn-cs"/>
            </a:endParaRPr>
          </a:p>
        </p:txBody>
      </p:sp>
      <p:sp>
        <p:nvSpPr>
          <p:cNvPr id="10" name="Text Placeholder 6">
            <a:extLst>
              <a:ext uri="{FF2B5EF4-FFF2-40B4-BE49-F238E27FC236}">
                <a16:creationId xmlns:a16="http://schemas.microsoft.com/office/drawing/2014/main" id="{D9CB6A76-E5AA-41ED-B76D-169263494798}"/>
              </a:ext>
            </a:extLst>
          </p:cNvPr>
          <p:cNvSpPr txBox="1">
            <a:spLocks/>
          </p:cNvSpPr>
          <p:nvPr/>
        </p:nvSpPr>
        <p:spPr>
          <a:xfrm>
            <a:off x="243840" y="5403818"/>
            <a:ext cx="4537492" cy="400362"/>
          </a:xfrm>
          <a:prstGeom prst="rect">
            <a:avLst/>
          </a:prstGeom>
        </p:spPr>
        <p:txBody>
          <a:bodyPr vert="horz" lIns="0" tIns="0" rIns="0" bIns="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590" defTabSz="727510">
              <a:spcAft>
                <a:spcPts val="544"/>
              </a:spcAft>
            </a:pPr>
            <a:r>
              <a:rPr lang="en-US" sz="1450" dirty="0">
                <a:solidFill>
                  <a:schemeClr val="bg1"/>
                </a:solidFill>
                <a:ea typeface="+mn-ea"/>
                <a:cs typeface="+mn-cs"/>
              </a:rPr>
              <a:t>2025/26</a:t>
            </a:r>
          </a:p>
        </p:txBody>
      </p:sp>
      <p:pic>
        <p:nvPicPr>
          <p:cNvPr id="4" name="Picture 3" descr="A picture containing tree, outdoor, plant, park&#10;&#10;Description automatically generated">
            <a:extLst>
              <a:ext uri="{FF2B5EF4-FFF2-40B4-BE49-F238E27FC236}">
                <a16:creationId xmlns:a16="http://schemas.microsoft.com/office/drawing/2014/main" id="{87CA43F5-F34C-4CE6-9942-0A0D113441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9625" y="1"/>
            <a:ext cx="4947253" cy="6350924"/>
          </a:xfrm>
          <a:prstGeom prst="rect">
            <a:avLst/>
          </a:prstGeom>
        </p:spPr>
      </p:pic>
      <p:sp>
        <p:nvSpPr>
          <p:cNvPr id="3" name="TextBox 2">
            <a:extLst>
              <a:ext uri="{FF2B5EF4-FFF2-40B4-BE49-F238E27FC236}">
                <a16:creationId xmlns:a16="http://schemas.microsoft.com/office/drawing/2014/main" id="{86E6DBBB-CC0C-113B-E430-631AC9A90F4F}"/>
              </a:ext>
            </a:extLst>
          </p:cNvPr>
          <p:cNvSpPr txBox="1"/>
          <p:nvPr/>
        </p:nvSpPr>
        <p:spPr>
          <a:xfrm>
            <a:off x="243840" y="4252464"/>
            <a:ext cx="4257822" cy="1061829"/>
          </a:xfrm>
          <a:prstGeom prst="rect">
            <a:avLst/>
          </a:prstGeom>
          <a:noFill/>
        </p:spPr>
        <p:txBody>
          <a:bodyPr wrap="square" lIns="0" rtlCol="0">
            <a:spAutoFit/>
          </a:bodyPr>
          <a:lstStyle/>
          <a:p>
            <a:pPr algn="l"/>
            <a:r>
              <a:rPr lang="en-GB" sz="900" dirty="0">
                <a:solidFill>
                  <a:schemeClr val="bg1"/>
                </a:solidFill>
                <a:latin typeface="Arial Narrow" panose="020B0606020202030204" pitchFamily="34" charset="0"/>
              </a:rPr>
              <a:t>This guidance is intended to provide schools with information on the coverage of internal audit visits. Please note that this is only intended as a guide to the standard audit coverage and other information may be requested during the audit visit.</a:t>
            </a:r>
            <a:br>
              <a:rPr lang="en-GB" sz="900" dirty="0">
                <a:solidFill>
                  <a:schemeClr val="bg1"/>
                </a:solidFill>
                <a:latin typeface="Arial Narrow" panose="020B0606020202030204" pitchFamily="34" charset="0"/>
              </a:rPr>
            </a:br>
            <a:br>
              <a:rPr lang="en-GB" sz="900" dirty="0">
                <a:solidFill>
                  <a:schemeClr val="bg1"/>
                </a:solidFill>
                <a:latin typeface="Arial Narrow" panose="020B0606020202030204" pitchFamily="34" charset="0"/>
              </a:rPr>
            </a:br>
            <a:r>
              <a:rPr lang="en-GB" sz="900" dirty="0">
                <a:solidFill>
                  <a:schemeClr val="bg1"/>
                </a:solidFill>
                <a:latin typeface="Arial Narrow" panose="020B0606020202030204" pitchFamily="34" charset="0"/>
              </a:rPr>
              <a:t>This guidance should also be viewed only as a guide to the coverage and the controls we would expect to see. This is not necessarily a comprehensive or prescriptive list of the controls required in each area</a:t>
            </a:r>
            <a:endParaRPr lang="en-GB" sz="900" spc="40"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2919932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D33CC-AE9A-2C6B-A787-8076F2860C47}"/>
              </a:ext>
            </a:extLst>
          </p:cNvPr>
          <p:cNvSpPr>
            <a:spLocks noGrp="1"/>
          </p:cNvSpPr>
          <p:nvPr>
            <p:ph type="title"/>
          </p:nvPr>
        </p:nvSpPr>
        <p:spPr>
          <a:xfrm>
            <a:off x="282398" y="195020"/>
            <a:ext cx="9341204" cy="293927"/>
          </a:xfrm>
        </p:spPr>
        <p:txBody>
          <a:bodyPr/>
          <a:lstStyle/>
          <a:p>
            <a:r>
              <a:rPr lang="en-GB" dirty="0">
                <a:latin typeface="Arial Narrow" panose="020B0606020202030204" pitchFamily="34" charset="0"/>
              </a:rPr>
              <a:t>1. Governance</a:t>
            </a:r>
          </a:p>
        </p:txBody>
      </p:sp>
      <p:sp>
        <p:nvSpPr>
          <p:cNvPr id="4" name="Text Placeholder 3">
            <a:extLst>
              <a:ext uri="{FF2B5EF4-FFF2-40B4-BE49-F238E27FC236}">
                <a16:creationId xmlns:a16="http://schemas.microsoft.com/office/drawing/2014/main" id="{80BEF1AC-7E30-AD34-4BE7-46DE1013BC84}"/>
              </a:ext>
            </a:extLst>
          </p:cNvPr>
          <p:cNvSpPr>
            <a:spLocks noGrp="1"/>
          </p:cNvSpPr>
          <p:nvPr>
            <p:ph type="body" sz="quarter" idx="14"/>
          </p:nvPr>
        </p:nvSpPr>
        <p:spPr>
          <a:xfrm>
            <a:off x="282398" y="599775"/>
            <a:ext cx="9341204" cy="5721308"/>
          </a:xfrm>
        </p:spPr>
        <p:txBody>
          <a:bodyPr numCol="3" anchor="t"/>
          <a:lstStyle/>
          <a:p>
            <a:r>
              <a:rPr lang="en-GB" sz="1100" b="1" dirty="0">
                <a:latin typeface="Arial Narrow" panose="020B0606020202030204" pitchFamily="34" charset="0"/>
              </a:rPr>
              <a:t>1.1 Instrument of Government </a:t>
            </a:r>
          </a:p>
          <a:p>
            <a:r>
              <a:rPr lang="en-GB" sz="1050" dirty="0">
                <a:solidFill>
                  <a:schemeClr val="bg2">
                    <a:lumMod val="10000"/>
                  </a:schemeClr>
                </a:solidFill>
                <a:latin typeface="Arial Narrow" panose="020B0606020202030204" pitchFamily="34" charset="0"/>
              </a:rPr>
              <a:t>1.1.1. A signed instrument of Government is in place which is in line with the current list of School governors. </a:t>
            </a:r>
          </a:p>
          <a:p>
            <a:r>
              <a:rPr lang="en-GB" sz="1050" dirty="0">
                <a:solidFill>
                  <a:schemeClr val="bg2">
                    <a:lumMod val="10000"/>
                  </a:schemeClr>
                </a:solidFill>
                <a:latin typeface="Arial Narrow" panose="020B0606020202030204" pitchFamily="34" charset="0"/>
              </a:rPr>
              <a:t>1.1.2. Vacancies and action taken to recruit new governors is reported and recorded in the Governing Body meeting minutes. </a:t>
            </a:r>
          </a:p>
          <a:p>
            <a:r>
              <a:rPr lang="en-GB" sz="1050" dirty="0">
                <a:solidFill>
                  <a:schemeClr val="bg2">
                    <a:lumMod val="10000"/>
                  </a:schemeClr>
                </a:solidFill>
                <a:latin typeface="Arial Narrow" panose="020B0606020202030204" pitchFamily="34" charset="0"/>
              </a:rPr>
              <a:t>1.1.3. Chairs of the Governing Body and Finance Committee are separate individuals. </a:t>
            </a:r>
          </a:p>
          <a:p>
            <a:r>
              <a:rPr lang="en-GB" sz="1100" b="1" dirty="0">
                <a:latin typeface="Arial Narrow" panose="020B0606020202030204" pitchFamily="34" charset="0"/>
              </a:rPr>
              <a:t>1.2 Meeting Minutes </a:t>
            </a:r>
          </a:p>
          <a:p>
            <a:r>
              <a:rPr lang="en-GB" sz="1050" dirty="0">
                <a:solidFill>
                  <a:schemeClr val="bg2">
                    <a:lumMod val="10000"/>
                  </a:schemeClr>
                </a:solidFill>
                <a:latin typeface="Arial Narrow" panose="020B0606020202030204" pitchFamily="34" charset="0"/>
              </a:rPr>
              <a:t>1.2.1. Governing Body and Committee meetings are held in line with their terms of reference. </a:t>
            </a:r>
          </a:p>
          <a:p>
            <a:r>
              <a:rPr lang="en-GB" sz="1050" dirty="0">
                <a:solidFill>
                  <a:schemeClr val="bg2">
                    <a:lumMod val="10000"/>
                  </a:schemeClr>
                </a:solidFill>
                <a:latin typeface="Arial Narrow" panose="020B0606020202030204" pitchFamily="34" charset="0"/>
              </a:rPr>
              <a:t>1.2.2. Timings of meetings are reasonable taking into account financial deadlines such as setting the budget. </a:t>
            </a:r>
          </a:p>
          <a:p>
            <a:r>
              <a:rPr lang="en-GB" sz="1050" dirty="0">
                <a:solidFill>
                  <a:schemeClr val="bg2">
                    <a:lumMod val="10000"/>
                  </a:schemeClr>
                </a:solidFill>
                <a:latin typeface="Arial Narrow" panose="020B0606020202030204" pitchFamily="34" charset="0"/>
              </a:rPr>
              <a:t>1.2.3. Meeting minutes are signed as an accurate record by the chair at the following meeting. </a:t>
            </a:r>
          </a:p>
          <a:p>
            <a:r>
              <a:rPr lang="en-GB" sz="1050" dirty="0">
                <a:solidFill>
                  <a:schemeClr val="bg2">
                    <a:lumMod val="10000"/>
                  </a:schemeClr>
                </a:solidFill>
                <a:latin typeface="Arial Narrow" panose="020B0606020202030204" pitchFamily="34" charset="0"/>
              </a:rPr>
              <a:t>1.2.4. The majority of meetings are quorate. Where meetings are not quorate, decisions are deferred until the meeting is reconvened.</a:t>
            </a:r>
          </a:p>
          <a:p>
            <a:r>
              <a:rPr lang="en-GB" sz="1050" dirty="0">
                <a:solidFill>
                  <a:schemeClr val="bg2">
                    <a:lumMod val="10000"/>
                  </a:schemeClr>
                </a:solidFill>
                <a:latin typeface="Arial Narrow" panose="020B0606020202030204" pitchFamily="34" charset="0"/>
              </a:rPr>
              <a:t>1.2.5. Governing Body meeting minutes demonstrate regular updates being provided by Committees. Appropriate information concerning developments within the financial environment should be provided to Governors. </a:t>
            </a:r>
          </a:p>
          <a:p>
            <a:r>
              <a:rPr lang="en-GB" sz="1050" dirty="0">
                <a:solidFill>
                  <a:schemeClr val="bg2">
                    <a:lumMod val="10000"/>
                  </a:schemeClr>
                </a:solidFill>
                <a:latin typeface="Arial Narrow" panose="020B0606020202030204" pitchFamily="34" charset="0"/>
              </a:rPr>
              <a:t>1.2.6. Declarations of interest are a standing agenda item in Governing Body and Finance Committee agendas. </a:t>
            </a:r>
          </a:p>
          <a:p>
            <a:r>
              <a:rPr lang="en-GB" sz="1100" b="1" dirty="0">
                <a:latin typeface="Arial Narrow" panose="020B0606020202030204" pitchFamily="34" charset="0"/>
              </a:rPr>
              <a:t>1.3. Induction </a:t>
            </a:r>
          </a:p>
          <a:p>
            <a:r>
              <a:rPr lang="en-GB" sz="1050" dirty="0">
                <a:solidFill>
                  <a:schemeClr val="bg2">
                    <a:lumMod val="10000"/>
                  </a:schemeClr>
                </a:solidFill>
                <a:latin typeface="Arial Narrow" panose="020B0606020202030204" pitchFamily="34" charset="0"/>
              </a:rPr>
              <a:t>1.3.1. Governors are provided with adequate guidance and their roles and responsibilities are explained. </a:t>
            </a:r>
          </a:p>
          <a:p>
            <a:r>
              <a:rPr lang="en-GB" sz="1050" dirty="0">
                <a:solidFill>
                  <a:schemeClr val="bg2">
                    <a:lumMod val="10000"/>
                  </a:schemeClr>
                </a:solidFill>
                <a:latin typeface="Arial Narrow" panose="020B0606020202030204" pitchFamily="34" charset="0"/>
              </a:rPr>
              <a:t>1.3.2. All governors are provided with regular training and there is sufficient budgetary allowance for Governor training (where this is not provided free of charge by the Local Authority). </a:t>
            </a:r>
          </a:p>
          <a:p>
            <a:endParaRPr lang="en-GB" sz="1050" dirty="0">
              <a:solidFill>
                <a:schemeClr val="bg2">
                  <a:lumMod val="10000"/>
                </a:schemeClr>
              </a:solidFill>
              <a:latin typeface="Arial Narrow" panose="020B0606020202030204" pitchFamily="34" charset="0"/>
            </a:endParaRPr>
          </a:p>
          <a:p>
            <a:endParaRPr lang="en-GB" sz="1050" dirty="0">
              <a:solidFill>
                <a:schemeClr val="bg2">
                  <a:lumMod val="10000"/>
                </a:schemeClr>
              </a:solidFill>
              <a:latin typeface="Arial Narrow" panose="020B0606020202030204" pitchFamily="34" charset="0"/>
            </a:endParaRPr>
          </a:p>
          <a:p>
            <a:r>
              <a:rPr lang="en-GB" sz="1050" dirty="0">
                <a:solidFill>
                  <a:schemeClr val="bg2">
                    <a:lumMod val="10000"/>
                  </a:schemeClr>
                </a:solidFill>
                <a:latin typeface="Arial Narrow" panose="020B0606020202030204" pitchFamily="34" charset="0"/>
              </a:rPr>
              <a:t>1.3.3. A periodic skills audit is carried out to assess the skills of the Governing Body, and any gaps are addressed. </a:t>
            </a:r>
          </a:p>
          <a:p>
            <a:r>
              <a:rPr lang="en-GB" sz="1100" b="1" dirty="0">
                <a:latin typeface="Arial Narrow" panose="020B0606020202030204" pitchFamily="34" charset="0"/>
              </a:rPr>
              <a:t>1.4. Committees </a:t>
            </a:r>
          </a:p>
          <a:p>
            <a:r>
              <a:rPr lang="en-GB" sz="1050" dirty="0">
                <a:solidFill>
                  <a:schemeClr val="bg2">
                    <a:lumMod val="10000"/>
                  </a:schemeClr>
                </a:solidFill>
                <a:latin typeface="Arial Narrow" panose="020B0606020202030204" pitchFamily="34" charset="0"/>
              </a:rPr>
              <a:t>1.4.1. A terms of reference is held for each committee, defining the responsibilities delegated to the committee, financial authorisation limits, quorum and frequency of meetings. </a:t>
            </a:r>
          </a:p>
          <a:p>
            <a:r>
              <a:rPr lang="en-GB" sz="1100" b="1" dirty="0">
                <a:latin typeface="Arial Narrow" panose="020B0606020202030204" pitchFamily="34" charset="0"/>
              </a:rPr>
              <a:t>1.5. Scheme of Delegation </a:t>
            </a:r>
          </a:p>
          <a:p>
            <a:r>
              <a:rPr lang="en-GB" sz="1050" dirty="0">
                <a:solidFill>
                  <a:schemeClr val="bg2">
                    <a:lumMod val="10000"/>
                  </a:schemeClr>
                </a:solidFill>
                <a:latin typeface="Arial Narrow" panose="020B0606020202030204" pitchFamily="34" charset="0"/>
              </a:rPr>
              <a:t>1.5.1. The scheme of delegation includes the roles and responsibilities of the governors, committees, head teacher and other relevant members of staff in relation to financial decision making and administration. </a:t>
            </a:r>
          </a:p>
          <a:p>
            <a:r>
              <a:rPr lang="en-GB" sz="1050" dirty="0">
                <a:solidFill>
                  <a:schemeClr val="bg2">
                    <a:lumMod val="10000"/>
                  </a:schemeClr>
                </a:solidFill>
                <a:latin typeface="Arial Narrow" panose="020B0606020202030204" pitchFamily="34" charset="0"/>
              </a:rPr>
              <a:t>1.5.2. Financial limits are specified and are reasonable for the size of the school. Financial limits may be defined in a financial policy or similar document. </a:t>
            </a:r>
          </a:p>
          <a:p>
            <a:r>
              <a:rPr lang="en-GB" sz="1100" b="1" dirty="0">
                <a:latin typeface="Arial Narrow" panose="020B0606020202030204" pitchFamily="34" charset="0"/>
              </a:rPr>
              <a:t>1.6. Approvals by the Governing Body </a:t>
            </a:r>
          </a:p>
          <a:p>
            <a:r>
              <a:rPr lang="en-GB" sz="1050" dirty="0">
                <a:solidFill>
                  <a:schemeClr val="bg2">
                    <a:lumMod val="10000"/>
                  </a:schemeClr>
                </a:solidFill>
                <a:latin typeface="Arial Narrow" panose="020B0606020202030204" pitchFamily="34" charset="0"/>
              </a:rPr>
              <a:t>1.6.1. The following documents should be approved by the Governing Body (or committee where this has been delegated) on an annual basis, and this recorded clearly in the meeting minutes:</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Scheme of Delegation</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Finance policy/manual</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School Development Plan</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Staffing Structure</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Three year budget</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Terms of Reference for Committees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SFVS (see 2.4)</a:t>
            </a:r>
          </a:p>
          <a:p>
            <a:endParaRPr lang="en-GB" sz="1100" b="1" dirty="0">
              <a:latin typeface="Arial Narrow" panose="020B0606020202030204" pitchFamily="34" charset="0"/>
            </a:endParaRPr>
          </a:p>
          <a:p>
            <a:endParaRPr lang="en-GB" sz="1100" b="1" dirty="0">
              <a:latin typeface="Arial Narrow" panose="020B0606020202030204" pitchFamily="34" charset="0"/>
            </a:endParaRPr>
          </a:p>
          <a:p>
            <a:r>
              <a:rPr lang="en-GB" sz="1100" b="1" dirty="0">
                <a:latin typeface="Arial Narrow" panose="020B0606020202030204" pitchFamily="34" charset="0"/>
              </a:rPr>
              <a:t>1.7. Declaration of Interests </a:t>
            </a:r>
          </a:p>
          <a:p>
            <a:r>
              <a:rPr lang="en-GB" sz="1050" dirty="0">
                <a:solidFill>
                  <a:schemeClr val="bg2">
                    <a:lumMod val="10000"/>
                  </a:schemeClr>
                </a:solidFill>
                <a:latin typeface="Arial Narrow" panose="020B0606020202030204" pitchFamily="34" charset="0"/>
              </a:rPr>
              <a:t>1.7.1. A declaration of interests form is completed by all governors and staff with financial decision making responsibilities and these are reviewed annually. </a:t>
            </a:r>
          </a:p>
          <a:p>
            <a:r>
              <a:rPr lang="en-GB" sz="1100" b="1" dirty="0">
                <a:latin typeface="Arial Narrow" panose="020B0606020202030204" pitchFamily="34" charset="0"/>
              </a:rPr>
              <a:t>1.8. Whistle Blowing Policy </a:t>
            </a:r>
          </a:p>
          <a:p>
            <a:r>
              <a:rPr lang="en-GB" sz="1050" dirty="0">
                <a:solidFill>
                  <a:schemeClr val="bg2">
                    <a:lumMod val="10000"/>
                  </a:schemeClr>
                </a:solidFill>
                <a:latin typeface="Arial Narrow" panose="020B0606020202030204" pitchFamily="34" charset="0"/>
              </a:rPr>
              <a:t>1.8.1. The School’s whistleblowing policy covers:</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How to raise concerns</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Independent point of disclosure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Guarantee of anonymity </a:t>
            </a:r>
          </a:p>
          <a:p>
            <a:r>
              <a:rPr lang="en-GB" sz="1050" dirty="0">
                <a:solidFill>
                  <a:schemeClr val="bg2">
                    <a:lumMod val="10000"/>
                  </a:schemeClr>
                </a:solidFill>
                <a:latin typeface="Arial Narrow" panose="020B0606020202030204" pitchFamily="34" charset="0"/>
              </a:rPr>
              <a:t>1.8.2. The whistleblowing policy is made available to staff. </a:t>
            </a:r>
          </a:p>
          <a:p>
            <a:r>
              <a:rPr lang="en-GB" sz="1100" b="1" dirty="0">
                <a:latin typeface="Arial Narrow" panose="020B0606020202030204" pitchFamily="34" charset="0"/>
              </a:rPr>
              <a:t>1.9. School Development Plan (or equivalent) </a:t>
            </a:r>
          </a:p>
          <a:p>
            <a:r>
              <a:rPr lang="en-GB" sz="1050" dirty="0">
                <a:solidFill>
                  <a:schemeClr val="bg2">
                    <a:lumMod val="10000"/>
                  </a:schemeClr>
                </a:solidFill>
                <a:latin typeface="Arial Narrow" panose="020B0606020202030204" pitchFamily="34" charset="0"/>
              </a:rPr>
              <a:t>1.9.1. The plan covers a period of at least one year and long term objectives have been considered when developing the plan. </a:t>
            </a:r>
          </a:p>
          <a:p>
            <a:r>
              <a:rPr lang="en-GB" sz="1050" dirty="0">
                <a:solidFill>
                  <a:schemeClr val="bg2">
                    <a:lumMod val="10000"/>
                  </a:schemeClr>
                </a:solidFill>
                <a:latin typeface="Arial Narrow" panose="020B0606020202030204" pitchFamily="34" charset="0"/>
              </a:rPr>
              <a:t>1.9.2. The School Development Plan and the budget are developed in parallel (or at least with links between the two accepting the timing differences of each document). </a:t>
            </a:r>
          </a:p>
          <a:p>
            <a:r>
              <a:rPr lang="en-GB" sz="1050" dirty="0">
                <a:solidFill>
                  <a:schemeClr val="bg2">
                    <a:lumMod val="10000"/>
                  </a:schemeClr>
                </a:solidFill>
                <a:latin typeface="Arial Narrow" panose="020B0606020202030204" pitchFamily="34" charset="0"/>
              </a:rPr>
              <a:t>1.9.3. The plan includes (where appropriate) resource allocation, targets and success criteria. </a:t>
            </a:r>
          </a:p>
          <a:p>
            <a:r>
              <a:rPr lang="en-GB" sz="1050" dirty="0">
                <a:solidFill>
                  <a:schemeClr val="bg2">
                    <a:lumMod val="10000"/>
                  </a:schemeClr>
                </a:solidFill>
                <a:latin typeface="Arial Narrow" panose="020B0606020202030204" pitchFamily="34" charset="0"/>
              </a:rPr>
              <a:t>1.9.4. Key objectives outlined from recent OFSTED reports are taken into account when setting the School Development Plan</a:t>
            </a:r>
          </a:p>
        </p:txBody>
      </p:sp>
      <p:sp>
        <p:nvSpPr>
          <p:cNvPr id="7" name="TextBox 6">
            <a:extLst>
              <a:ext uri="{FF2B5EF4-FFF2-40B4-BE49-F238E27FC236}">
                <a16:creationId xmlns:a16="http://schemas.microsoft.com/office/drawing/2014/main" id="{27B31A4B-D0CF-7527-2D33-58B62E89E49E}"/>
              </a:ext>
            </a:extLst>
          </p:cNvPr>
          <p:cNvSpPr txBox="1"/>
          <p:nvPr/>
        </p:nvSpPr>
        <p:spPr>
          <a:xfrm>
            <a:off x="2805332" y="6431911"/>
            <a:ext cx="4295335" cy="261610"/>
          </a:xfrm>
          <a:prstGeom prst="rect">
            <a:avLst/>
          </a:prstGeom>
          <a:noFill/>
        </p:spPr>
        <p:txBody>
          <a:bodyPr wrap="square" lIns="0" rtlCol="0">
            <a:spAutoFit/>
          </a:bodyPr>
          <a:lstStyle/>
          <a:p>
            <a:pPr algn="ctr"/>
            <a:r>
              <a:rPr lang="en-GB" sz="1100" dirty="0">
                <a:latin typeface="Arial Narrow" panose="020B0606020202030204" pitchFamily="34" charset="0"/>
              </a:rPr>
              <a:t>Guidance for Schools on Internal Audit Visits</a:t>
            </a:r>
            <a:endParaRPr lang="en-GB" sz="1100" spc="4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281376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D33CC-AE9A-2C6B-A787-8076F2860C47}"/>
              </a:ext>
            </a:extLst>
          </p:cNvPr>
          <p:cNvSpPr>
            <a:spLocks noGrp="1"/>
          </p:cNvSpPr>
          <p:nvPr>
            <p:ph type="title"/>
          </p:nvPr>
        </p:nvSpPr>
        <p:spPr>
          <a:xfrm>
            <a:off x="282398" y="195020"/>
            <a:ext cx="9341204" cy="293927"/>
          </a:xfrm>
        </p:spPr>
        <p:txBody>
          <a:bodyPr/>
          <a:lstStyle/>
          <a:p>
            <a:r>
              <a:rPr lang="en-GB" dirty="0">
                <a:latin typeface="Arial Narrow" panose="020B0606020202030204" pitchFamily="34" charset="0"/>
              </a:rPr>
              <a:t>2. Financial Management </a:t>
            </a:r>
          </a:p>
        </p:txBody>
      </p:sp>
      <p:sp>
        <p:nvSpPr>
          <p:cNvPr id="4" name="Text Placeholder 3">
            <a:extLst>
              <a:ext uri="{FF2B5EF4-FFF2-40B4-BE49-F238E27FC236}">
                <a16:creationId xmlns:a16="http://schemas.microsoft.com/office/drawing/2014/main" id="{80BEF1AC-7E30-AD34-4BE7-46DE1013BC84}"/>
              </a:ext>
            </a:extLst>
          </p:cNvPr>
          <p:cNvSpPr>
            <a:spLocks noGrp="1"/>
          </p:cNvSpPr>
          <p:nvPr>
            <p:ph type="body" sz="quarter" idx="14"/>
          </p:nvPr>
        </p:nvSpPr>
        <p:spPr>
          <a:xfrm>
            <a:off x="282398" y="599775"/>
            <a:ext cx="9341204" cy="5721308"/>
          </a:xfrm>
        </p:spPr>
        <p:txBody>
          <a:bodyPr numCol="3"/>
          <a:lstStyle/>
          <a:p>
            <a:r>
              <a:rPr lang="en-GB" sz="1100" b="1" dirty="0">
                <a:latin typeface="Arial Narrow" panose="020B0606020202030204" pitchFamily="34" charset="0"/>
              </a:rPr>
              <a:t>2.1. Budget and Cash Flow Management </a:t>
            </a:r>
          </a:p>
          <a:p>
            <a:r>
              <a:rPr lang="en-GB" sz="1050" dirty="0">
                <a:solidFill>
                  <a:schemeClr val="bg2">
                    <a:lumMod val="10000"/>
                  </a:schemeClr>
                </a:solidFill>
                <a:latin typeface="Arial Narrow" panose="020B0606020202030204" pitchFamily="34" charset="0"/>
              </a:rPr>
              <a:t>2.1.1. The budget is prepared in parallel with the school development plan and considers long term objectives. </a:t>
            </a:r>
          </a:p>
          <a:p>
            <a:r>
              <a:rPr lang="en-GB" sz="1050" dirty="0">
                <a:solidFill>
                  <a:schemeClr val="bg2">
                    <a:lumMod val="10000"/>
                  </a:schemeClr>
                </a:solidFill>
                <a:latin typeface="Arial Narrow" panose="020B0606020202030204" pitchFamily="34" charset="0"/>
              </a:rPr>
              <a:t>2.1.2. If a prior year deficit existed or a deficit budget is set, a plan is put in place to eliminate this and this plan should be agreed by the local authority. </a:t>
            </a:r>
          </a:p>
          <a:p>
            <a:r>
              <a:rPr lang="en-GB" sz="1050" dirty="0">
                <a:solidFill>
                  <a:schemeClr val="bg2">
                    <a:lumMod val="10000"/>
                  </a:schemeClr>
                </a:solidFill>
                <a:latin typeface="Arial Narrow" panose="020B0606020202030204" pitchFamily="34" charset="0"/>
              </a:rPr>
              <a:t>2.1.3. If the School are carrying a significant level of reserves, a plan is in place that defines how these reserves will be used.</a:t>
            </a:r>
          </a:p>
          <a:p>
            <a:r>
              <a:rPr lang="en-GB" sz="1050" dirty="0">
                <a:solidFill>
                  <a:schemeClr val="bg2">
                    <a:lumMod val="10000"/>
                  </a:schemeClr>
                </a:solidFill>
                <a:latin typeface="Arial Narrow" panose="020B0606020202030204" pitchFamily="34" charset="0"/>
              </a:rPr>
              <a:t>2.1.4. Any earmarked / ring-fenced funds can be identified within the budget. </a:t>
            </a:r>
          </a:p>
          <a:p>
            <a:r>
              <a:rPr lang="en-GB" sz="1050" dirty="0">
                <a:solidFill>
                  <a:schemeClr val="bg2">
                    <a:lumMod val="10000"/>
                  </a:schemeClr>
                </a:solidFill>
                <a:latin typeface="Arial Narrow" panose="020B0606020202030204" pitchFamily="34" charset="0"/>
              </a:rPr>
              <a:t>2.1.5. Budget monitoring is undertaken on a monthly basis and evidence of review is retained (this doesn’t not need to be printed copies of the budget). </a:t>
            </a:r>
          </a:p>
          <a:p>
            <a:r>
              <a:rPr lang="en-GB" sz="1050" dirty="0">
                <a:solidFill>
                  <a:schemeClr val="bg2">
                    <a:lumMod val="10000"/>
                  </a:schemeClr>
                </a:solidFill>
                <a:latin typeface="Arial Narrow" panose="020B0606020202030204" pitchFamily="34" charset="0"/>
              </a:rPr>
              <a:t>2.1.6. The current budget position is in line with the approved budget. The reasons for any variances are documented. </a:t>
            </a:r>
          </a:p>
          <a:p>
            <a:r>
              <a:rPr lang="en-GB" sz="1050" dirty="0">
                <a:solidFill>
                  <a:schemeClr val="bg2">
                    <a:lumMod val="10000"/>
                  </a:schemeClr>
                </a:solidFill>
                <a:latin typeface="Arial Narrow" panose="020B0606020202030204" pitchFamily="34" charset="0"/>
              </a:rPr>
              <a:t>2.1.7. Year-end forecasts of income and expenditure are made as part of the monthly budget monitoring process and remedial actions are agreed to address any year end budget variances.</a:t>
            </a:r>
          </a:p>
          <a:p>
            <a:r>
              <a:rPr lang="en-GB" sz="1050" dirty="0">
                <a:solidFill>
                  <a:schemeClr val="bg2">
                    <a:lumMod val="10000"/>
                  </a:schemeClr>
                </a:solidFill>
                <a:latin typeface="Arial Narrow" panose="020B0606020202030204" pitchFamily="34" charset="0"/>
              </a:rPr>
              <a:t>2.1.8. Budget holders (where budgets are delegated) are provided with regular updates regarding their expenditure and remaining available funding. </a:t>
            </a:r>
          </a:p>
          <a:p>
            <a:r>
              <a:rPr lang="en-GB" sz="1050" dirty="0">
                <a:solidFill>
                  <a:schemeClr val="bg2">
                    <a:lumMod val="10000"/>
                  </a:schemeClr>
                </a:solidFill>
                <a:latin typeface="Arial Narrow" panose="020B0606020202030204" pitchFamily="34" charset="0"/>
              </a:rPr>
              <a:t>2.1.9. Virements are authorised in line with the limits documented in the Scheme of Delegation. </a:t>
            </a:r>
          </a:p>
          <a:p>
            <a:r>
              <a:rPr lang="en-GB" sz="1050" dirty="0">
                <a:solidFill>
                  <a:schemeClr val="bg2">
                    <a:lumMod val="10000"/>
                  </a:schemeClr>
                </a:solidFill>
                <a:latin typeface="Arial Narrow" panose="020B0606020202030204" pitchFamily="34" charset="0"/>
              </a:rPr>
              <a:t>2.1.10. In addition to the budget position, the school monitors cash flow and bank balances are not overdrawn. </a:t>
            </a:r>
          </a:p>
          <a:p>
            <a:endParaRPr lang="en-GB" sz="1100" b="1" dirty="0">
              <a:latin typeface="Arial Narrow" panose="020B0606020202030204" pitchFamily="34" charset="0"/>
            </a:endParaRPr>
          </a:p>
          <a:p>
            <a:endParaRPr lang="en-GB" sz="1100" b="1" dirty="0">
              <a:latin typeface="Arial Narrow" panose="020B0606020202030204" pitchFamily="34" charset="0"/>
            </a:endParaRPr>
          </a:p>
          <a:p>
            <a:endParaRPr lang="en-GB" sz="1100" b="1" dirty="0">
              <a:latin typeface="Arial Narrow" panose="020B0606020202030204" pitchFamily="34" charset="0"/>
            </a:endParaRPr>
          </a:p>
          <a:p>
            <a:endParaRPr lang="en-GB" sz="1100" b="1" dirty="0">
              <a:latin typeface="Arial Narrow" panose="020B0606020202030204" pitchFamily="34" charset="0"/>
            </a:endParaRPr>
          </a:p>
          <a:p>
            <a:r>
              <a:rPr lang="en-GB" sz="1100" b="1" dirty="0">
                <a:latin typeface="Arial Narrow" panose="020B0606020202030204" pitchFamily="34" charset="0"/>
              </a:rPr>
              <a:t>2.2. Bank Reconciliations </a:t>
            </a:r>
          </a:p>
          <a:p>
            <a:r>
              <a:rPr lang="en-GB" sz="1050" dirty="0">
                <a:solidFill>
                  <a:schemeClr val="bg2">
                    <a:lumMod val="10000"/>
                  </a:schemeClr>
                </a:solidFill>
                <a:latin typeface="Arial Narrow" panose="020B0606020202030204" pitchFamily="34" charset="0"/>
              </a:rPr>
              <a:t>2.2.1. Bank reconciliations are undertaken between the data held on the Financial Management System and the bank statement. </a:t>
            </a:r>
          </a:p>
          <a:p>
            <a:r>
              <a:rPr lang="en-GB" sz="1050" dirty="0">
                <a:solidFill>
                  <a:schemeClr val="bg2">
                    <a:lumMod val="10000"/>
                  </a:schemeClr>
                </a:solidFill>
                <a:latin typeface="Arial Narrow" panose="020B0606020202030204" pitchFamily="34" charset="0"/>
              </a:rPr>
              <a:t>2.2.2. Bank reconciliations are signed and dated by the officer conducting the reconciliation and a second officer (usually the School Business Manager or the Head Teacher). </a:t>
            </a:r>
          </a:p>
          <a:p>
            <a:r>
              <a:rPr lang="en-GB" sz="1100" b="1" dirty="0">
                <a:latin typeface="Arial Narrow" panose="020B0606020202030204" pitchFamily="34" charset="0"/>
              </a:rPr>
              <a:t>2.3. Unreconciled Items </a:t>
            </a:r>
          </a:p>
          <a:p>
            <a:r>
              <a:rPr lang="en-GB" sz="1050" dirty="0">
                <a:solidFill>
                  <a:schemeClr val="bg2">
                    <a:lumMod val="10000"/>
                  </a:schemeClr>
                </a:solidFill>
                <a:latin typeface="Arial Narrow" panose="020B0606020202030204" pitchFamily="34" charset="0"/>
              </a:rPr>
              <a:t>2.3.1. No long standing unreconciled items are listed (over six months). </a:t>
            </a:r>
          </a:p>
          <a:p>
            <a:r>
              <a:rPr lang="en-GB" sz="1050" dirty="0">
                <a:solidFill>
                  <a:schemeClr val="bg2">
                    <a:lumMod val="10000"/>
                  </a:schemeClr>
                </a:solidFill>
                <a:latin typeface="Arial Narrow" panose="020B0606020202030204" pitchFamily="34" charset="0"/>
              </a:rPr>
              <a:t>2.3.2. Unreconciled items listing reports should be produced as part of the bank reconciliation process and any remedial action to clear long standing items retained. </a:t>
            </a:r>
          </a:p>
          <a:p>
            <a:r>
              <a:rPr lang="en-GB" sz="1100" b="1" dirty="0">
                <a:latin typeface="Arial Narrow" panose="020B0606020202030204" pitchFamily="34" charset="0"/>
              </a:rPr>
              <a:t>2.4. School Financial Value Standards (SFVS) </a:t>
            </a:r>
          </a:p>
          <a:p>
            <a:r>
              <a:rPr lang="en-GB" sz="1050" dirty="0">
                <a:solidFill>
                  <a:schemeClr val="bg2">
                    <a:lumMod val="10000"/>
                  </a:schemeClr>
                </a:solidFill>
                <a:latin typeface="Arial Narrow" panose="020B0606020202030204" pitchFamily="34" charset="0"/>
              </a:rPr>
              <a:t>2.4.1. An SFVS return has been completed and the Governing Body review and approval of the return is documented. The return should report on any key control weaknesses and should be submitted to the Local Authority by the required deadline (31st March).</a:t>
            </a:r>
          </a:p>
        </p:txBody>
      </p:sp>
      <p:sp>
        <p:nvSpPr>
          <p:cNvPr id="3" name="TextBox 2">
            <a:extLst>
              <a:ext uri="{FF2B5EF4-FFF2-40B4-BE49-F238E27FC236}">
                <a16:creationId xmlns:a16="http://schemas.microsoft.com/office/drawing/2014/main" id="{A8FFA676-7CF9-279C-AD5F-58F6A12F72A2}"/>
              </a:ext>
            </a:extLst>
          </p:cNvPr>
          <p:cNvSpPr txBox="1"/>
          <p:nvPr/>
        </p:nvSpPr>
        <p:spPr>
          <a:xfrm>
            <a:off x="2805332" y="6431911"/>
            <a:ext cx="4295335" cy="261610"/>
          </a:xfrm>
          <a:prstGeom prst="rect">
            <a:avLst/>
          </a:prstGeom>
          <a:noFill/>
        </p:spPr>
        <p:txBody>
          <a:bodyPr wrap="square" lIns="0" rtlCol="0">
            <a:spAutoFit/>
          </a:bodyPr>
          <a:lstStyle/>
          <a:p>
            <a:pPr algn="ctr"/>
            <a:r>
              <a:rPr lang="en-GB" sz="1100" dirty="0">
                <a:latin typeface="Arial Narrow" panose="020B0606020202030204" pitchFamily="34" charset="0"/>
              </a:rPr>
              <a:t>Guidance for Schools on Internal Audit Visits</a:t>
            </a:r>
            <a:endParaRPr lang="en-GB" sz="1100" spc="4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407575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D33CC-AE9A-2C6B-A787-8076F2860C47}"/>
              </a:ext>
            </a:extLst>
          </p:cNvPr>
          <p:cNvSpPr>
            <a:spLocks noGrp="1"/>
          </p:cNvSpPr>
          <p:nvPr>
            <p:ph type="title"/>
          </p:nvPr>
        </p:nvSpPr>
        <p:spPr>
          <a:xfrm>
            <a:off x="282398" y="162195"/>
            <a:ext cx="9341204" cy="293927"/>
          </a:xfrm>
        </p:spPr>
        <p:txBody>
          <a:bodyPr/>
          <a:lstStyle/>
          <a:p>
            <a:r>
              <a:rPr lang="en-GB" dirty="0">
                <a:latin typeface="Arial Narrow" panose="020B0606020202030204" pitchFamily="34" charset="0"/>
              </a:rPr>
              <a:t>3. Procurement </a:t>
            </a:r>
          </a:p>
        </p:txBody>
      </p:sp>
      <p:sp>
        <p:nvSpPr>
          <p:cNvPr id="4" name="Text Placeholder 3">
            <a:extLst>
              <a:ext uri="{FF2B5EF4-FFF2-40B4-BE49-F238E27FC236}">
                <a16:creationId xmlns:a16="http://schemas.microsoft.com/office/drawing/2014/main" id="{80BEF1AC-7E30-AD34-4BE7-46DE1013BC84}"/>
              </a:ext>
            </a:extLst>
          </p:cNvPr>
          <p:cNvSpPr>
            <a:spLocks noGrp="1"/>
          </p:cNvSpPr>
          <p:nvPr>
            <p:ph type="body" sz="quarter" idx="14"/>
          </p:nvPr>
        </p:nvSpPr>
        <p:spPr>
          <a:xfrm>
            <a:off x="282398" y="599775"/>
            <a:ext cx="9341204" cy="5721308"/>
          </a:xfrm>
        </p:spPr>
        <p:txBody>
          <a:bodyPr numCol="3"/>
          <a:lstStyle/>
          <a:p>
            <a:r>
              <a:rPr lang="en-GB" sz="1100" b="1" dirty="0">
                <a:latin typeface="Arial Narrow" panose="020B0606020202030204" pitchFamily="34" charset="0"/>
              </a:rPr>
              <a:t>3.1. Purchasing and Payments </a:t>
            </a:r>
          </a:p>
          <a:p>
            <a:r>
              <a:rPr lang="en-GB" sz="1050" dirty="0">
                <a:solidFill>
                  <a:schemeClr val="bg2">
                    <a:lumMod val="10000"/>
                  </a:schemeClr>
                </a:solidFill>
                <a:latin typeface="Arial Narrow" panose="020B0606020202030204" pitchFamily="34" charset="0"/>
              </a:rPr>
              <a:t>3.1.1. Orders are raised for all purchases where costs can be determined in advance and these are approved in line with the authorised financial limits in the scheme of delegation or financial policy. Any approval by Governors should be documented in meeting minutes. </a:t>
            </a:r>
          </a:p>
          <a:p>
            <a:r>
              <a:rPr lang="en-GB" sz="1050" dirty="0">
                <a:solidFill>
                  <a:schemeClr val="bg2">
                    <a:lumMod val="10000"/>
                  </a:schemeClr>
                </a:solidFill>
                <a:latin typeface="Arial Narrow" panose="020B0606020202030204" pitchFamily="34" charset="0"/>
              </a:rPr>
              <a:t>3.1.2. Purchase orders should be raised whenever the cost of goods and services can be determined in advance. The purpose of a purchase order is to: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Show approval to place the order prior to contacting the supplier</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Commit the expenditure on the system for budget monitoring purposes</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Clearly define the goods/services being purchased for future reference (for example when checking goods/services received) </a:t>
            </a:r>
          </a:p>
          <a:p>
            <a:r>
              <a:rPr lang="en-GB" sz="1050" dirty="0">
                <a:solidFill>
                  <a:schemeClr val="bg2">
                    <a:lumMod val="10000"/>
                  </a:schemeClr>
                </a:solidFill>
                <a:latin typeface="Arial Narrow" panose="020B0606020202030204" pitchFamily="34" charset="0"/>
              </a:rPr>
              <a:t>3.1.3. Exceptions to raising purchase orders would include:</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 Items where the cost can only be determined on receipt of the invoice such as utility payments, book fair invoices and phone bills</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Contract payments where same amount is paid to the contractor on a regular basis (e.g. monthly payments for photocopier leases)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Emergency orders such as emergency repairs and supply staff to cover sickness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Instances where payment must be made in advance such as school trips and subscriptions</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Staff expense claims and reimbursements </a:t>
            </a:r>
          </a:p>
          <a:p>
            <a:r>
              <a:rPr lang="en-GB" sz="1050" dirty="0">
                <a:solidFill>
                  <a:schemeClr val="bg2">
                    <a:lumMod val="10000"/>
                  </a:schemeClr>
                </a:solidFill>
                <a:latin typeface="Arial Narrow" panose="020B0606020202030204" pitchFamily="34" charset="0"/>
              </a:rPr>
              <a:t>3.1.4. Where it is not practical to obtain authorisation from the Governing Body (or committee) in advance due to timing of meetings, approval from the Chair of the Governing Body should be obtained and then retrospective approval obtained from the Governing Body. </a:t>
            </a:r>
          </a:p>
          <a:p>
            <a:r>
              <a:rPr lang="en-GB" sz="1050" dirty="0">
                <a:solidFill>
                  <a:schemeClr val="bg2">
                    <a:lumMod val="10000"/>
                  </a:schemeClr>
                </a:solidFill>
                <a:latin typeface="Arial Narrow" panose="020B0606020202030204" pitchFamily="34" charset="0"/>
              </a:rPr>
              <a:t>3.1.5. Deliveries of goods and services should be checked against the original order and invoice, and evidenced as such before the invoice is paid. The officer checking the goods/services received should be independent of the person responsible for the administration of orders and payments where this is practical. </a:t>
            </a:r>
          </a:p>
          <a:p>
            <a:r>
              <a:rPr lang="en-GB" sz="1050" dirty="0">
                <a:solidFill>
                  <a:schemeClr val="bg2">
                    <a:lumMod val="10000"/>
                  </a:schemeClr>
                </a:solidFill>
                <a:latin typeface="Arial Narrow" panose="020B0606020202030204" pitchFamily="34" charset="0"/>
              </a:rPr>
              <a:t>3.1.6. The original invoice should be signed by the authoriser (in line with the Scheme of Delegation) and retained on file. Where VAT is paid, a VAT invoice should be retained. </a:t>
            </a:r>
          </a:p>
          <a:p>
            <a:r>
              <a:rPr lang="en-GB" sz="1050" dirty="0">
                <a:solidFill>
                  <a:schemeClr val="bg2">
                    <a:lumMod val="10000"/>
                  </a:schemeClr>
                </a:solidFill>
                <a:latin typeface="Arial Narrow" panose="020B0606020202030204" pitchFamily="34" charset="0"/>
              </a:rPr>
              <a:t>3.1.7. Invoices should be paid within the payment term (usually 30 days) and where any queries or disputes are raised, the relevant invoice should be annotated to indicate the reason for withholding the payment and the status of the query/disputes.</a:t>
            </a:r>
          </a:p>
          <a:p>
            <a:r>
              <a:rPr lang="en-GB" sz="1100" b="1" dirty="0">
                <a:latin typeface="Arial Narrow" panose="020B0606020202030204" pitchFamily="34" charset="0"/>
              </a:rPr>
              <a:t>3.2. High Value Purchases and Contracts </a:t>
            </a:r>
          </a:p>
          <a:p>
            <a:r>
              <a:rPr lang="en-GB" sz="1050" dirty="0">
                <a:solidFill>
                  <a:schemeClr val="bg2">
                    <a:lumMod val="10000"/>
                  </a:schemeClr>
                </a:solidFill>
                <a:latin typeface="Arial Narrow" panose="020B0606020202030204" pitchFamily="34" charset="0"/>
              </a:rPr>
              <a:t>3.2.1. Quotes/tender requirements should be followed and evidence of this should be retained. Where sufficient quotes are not obtained or the cheapest quote is not selected, justification should be recorded. </a:t>
            </a:r>
          </a:p>
          <a:p>
            <a:r>
              <a:rPr lang="en-GB" sz="1050" dirty="0">
                <a:solidFill>
                  <a:schemeClr val="bg2">
                    <a:lumMod val="10000"/>
                  </a:schemeClr>
                </a:solidFill>
                <a:latin typeface="Arial Narrow" panose="020B0606020202030204" pitchFamily="34" charset="0"/>
              </a:rPr>
              <a:t>3.2.2. High value purchases / expenditure are approved by the Finance Committee/Governing Body and evidence of approval should be recorded in the relevant meeting minutes. </a:t>
            </a:r>
          </a:p>
          <a:p>
            <a:r>
              <a:rPr lang="en-GB" sz="1050" dirty="0">
                <a:solidFill>
                  <a:schemeClr val="bg2">
                    <a:lumMod val="10000"/>
                  </a:schemeClr>
                </a:solidFill>
                <a:latin typeface="Arial Narrow" panose="020B0606020202030204" pitchFamily="34" charset="0"/>
              </a:rPr>
              <a:t>3.2.3. Contracts are subject to the Governing Body or delegated Committee’s approval and evidence of the approval should be recorded in the relevant meeting minutes. As part of the approval, the Governing Body (or Committee) must be satisfied that alternative options have been considered and that the selected option provides value for money. </a:t>
            </a:r>
          </a:p>
          <a:p>
            <a:endParaRPr lang="en-GB" sz="1100" b="1" dirty="0">
              <a:latin typeface="Arial Narrow" panose="020B0606020202030204" pitchFamily="34" charset="0"/>
            </a:endParaRPr>
          </a:p>
          <a:p>
            <a:endParaRPr lang="en-GB" sz="1100" b="1" dirty="0">
              <a:latin typeface="Arial Narrow" panose="020B0606020202030204" pitchFamily="34" charset="0"/>
            </a:endParaRPr>
          </a:p>
          <a:p>
            <a:r>
              <a:rPr lang="en-GB" sz="1100" b="1" dirty="0">
                <a:latin typeface="Arial Narrow" panose="020B0606020202030204" pitchFamily="34" charset="0"/>
              </a:rPr>
              <a:t>3.3. Payments to Self Employed Individuals </a:t>
            </a:r>
          </a:p>
          <a:p>
            <a:r>
              <a:rPr lang="en-GB" sz="1050" dirty="0">
                <a:solidFill>
                  <a:schemeClr val="bg2">
                    <a:lumMod val="10000"/>
                  </a:schemeClr>
                </a:solidFill>
                <a:latin typeface="Arial Narrow" panose="020B0606020202030204" pitchFamily="34" charset="0"/>
              </a:rPr>
              <a:t>3.3.1 Steps should be taken to verify the tax status of these individuals prior to making direct payments to them without deduction of tax. This is normally through completion of a tax status questionnaire (available from HMRC website). </a:t>
            </a:r>
          </a:p>
          <a:p>
            <a:r>
              <a:rPr lang="en-GB" sz="1100" b="1" dirty="0">
                <a:latin typeface="Arial Narrow" panose="020B0606020202030204" pitchFamily="34" charset="0"/>
              </a:rPr>
              <a:t>3.4. Advance Payments </a:t>
            </a:r>
          </a:p>
          <a:p>
            <a:r>
              <a:rPr lang="en-GB" sz="1050" dirty="0">
                <a:solidFill>
                  <a:schemeClr val="bg2">
                    <a:lumMod val="10000"/>
                  </a:schemeClr>
                </a:solidFill>
                <a:latin typeface="Arial Narrow" panose="020B0606020202030204" pitchFamily="34" charset="0"/>
              </a:rPr>
              <a:t>3.4.1. Payments to suppliers should not be made in advance except for exceptional circumstances. For example, a deposit or initial down payment may be required, or payment may be required at point of sale before goods are delivered if goods are purchased online. This gives the School some bargaining power if goods or services provided are not to the required standards and to protect the School from suppliers not providing the goods or services paid for. (Note, this may not apply to contracts with the Council as the risk is reduced). </a:t>
            </a:r>
          </a:p>
          <a:p>
            <a:r>
              <a:rPr lang="en-GB" sz="1100" b="1" dirty="0">
                <a:latin typeface="Arial Narrow" panose="020B0606020202030204" pitchFamily="34" charset="0"/>
              </a:rPr>
              <a:t>3.5. Procurement Cards </a:t>
            </a:r>
          </a:p>
          <a:p>
            <a:r>
              <a:rPr lang="en-GB" sz="1050" dirty="0">
                <a:solidFill>
                  <a:schemeClr val="bg2">
                    <a:lumMod val="10000"/>
                  </a:schemeClr>
                </a:solidFill>
                <a:latin typeface="Arial Narrow" panose="020B0606020202030204" pitchFamily="34" charset="0"/>
              </a:rPr>
              <a:t>3.5.1. There should be documented policies/procedures with regards to procurement card purchases. There should be documentary evidence to support all purchases made using the procurement card. </a:t>
            </a:r>
          </a:p>
          <a:p>
            <a:r>
              <a:rPr lang="en-GB" sz="1050" dirty="0">
                <a:solidFill>
                  <a:schemeClr val="bg2">
                    <a:lumMod val="10000"/>
                  </a:schemeClr>
                </a:solidFill>
                <a:latin typeface="Arial Narrow" panose="020B0606020202030204" pitchFamily="34" charset="0"/>
              </a:rPr>
              <a:t>3.5.2. Access to cards should be restricted to the card holder only, and the number of cards used should be kept to a minimum. </a:t>
            </a:r>
          </a:p>
          <a:p>
            <a:r>
              <a:rPr lang="en-GB" sz="1050" dirty="0">
                <a:solidFill>
                  <a:schemeClr val="bg2">
                    <a:lumMod val="10000"/>
                  </a:schemeClr>
                </a:solidFill>
                <a:latin typeface="Arial Narrow" panose="020B0606020202030204" pitchFamily="34" charset="0"/>
              </a:rPr>
              <a:t>3.5.3. Expenditure on the card should be reviewed on a regular basis to confirm it is appropriate. This should be undertaken by someone other than the card holder. </a:t>
            </a:r>
          </a:p>
          <a:p>
            <a:r>
              <a:rPr lang="en-GB" sz="1050" dirty="0">
                <a:solidFill>
                  <a:schemeClr val="bg2">
                    <a:lumMod val="10000"/>
                  </a:schemeClr>
                </a:solidFill>
                <a:latin typeface="Arial Narrow" panose="020B0606020202030204" pitchFamily="34" charset="0"/>
              </a:rPr>
              <a:t>3.5.4. Proof of purchase should be retained to support purchases made. </a:t>
            </a:r>
          </a:p>
          <a:p>
            <a:r>
              <a:rPr lang="en-GB" sz="1050" dirty="0">
                <a:solidFill>
                  <a:schemeClr val="bg2">
                    <a:lumMod val="10000"/>
                  </a:schemeClr>
                </a:solidFill>
                <a:latin typeface="Arial Narrow" panose="020B0606020202030204" pitchFamily="34" charset="0"/>
              </a:rPr>
              <a:t>3.5.5. Regular reconciliations should take place between the bank statement and the procurement card statement to make sure transactions have been accurately reflected. Any variances should be investigated.</a:t>
            </a:r>
          </a:p>
        </p:txBody>
      </p:sp>
      <p:sp>
        <p:nvSpPr>
          <p:cNvPr id="3" name="TextBox 2">
            <a:extLst>
              <a:ext uri="{FF2B5EF4-FFF2-40B4-BE49-F238E27FC236}">
                <a16:creationId xmlns:a16="http://schemas.microsoft.com/office/drawing/2014/main" id="{F7180A63-D1D3-D6F0-BE43-65E6282521D1}"/>
              </a:ext>
            </a:extLst>
          </p:cNvPr>
          <p:cNvSpPr txBox="1"/>
          <p:nvPr/>
        </p:nvSpPr>
        <p:spPr>
          <a:xfrm>
            <a:off x="2805332" y="6431911"/>
            <a:ext cx="4295335" cy="261610"/>
          </a:xfrm>
          <a:prstGeom prst="rect">
            <a:avLst/>
          </a:prstGeom>
          <a:noFill/>
        </p:spPr>
        <p:txBody>
          <a:bodyPr wrap="square" lIns="0" rtlCol="0">
            <a:spAutoFit/>
          </a:bodyPr>
          <a:lstStyle/>
          <a:p>
            <a:pPr algn="ctr"/>
            <a:r>
              <a:rPr lang="en-GB" sz="1100" dirty="0">
                <a:latin typeface="Arial Narrow" panose="020B0606020202030204" pitchFamily="34" charset="0"/>
              </a:rPr>
              <a:t>Guidance for Schools on Internal Audit Visits</a:t>
            </a:r>
            <a:endParaRPr lang="en-GB" sz="1100" spc="4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2141838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0BEF1AC-7E30-AD34-4BE7-46DE1013BC84}"/>
              </a:ext>
            </a:extLst>
          </p:cNvPr>
          <p:cNvSpPr>
            <a:spLocks noGrp="1"/>
          </p:cNvSpPr>
          <p:nvPr>
            <p:ph type="body" sz="quarter" idx="14"/>
          </p:nvPr>
        </p:nvSpPr>
        <p:spPr>
          <a:xfrm>
            <a:off x="282398" y="599775"/>
            <a:ext cx="9341204" cy="5721308"/>
          </a:xfrm>
        </p:spPr>
        <p:txBody>
          <a:bodyPr numCol="3"/>
          <a:lstStyle/>
          <a:p>
            <a:r>
              <a:rPr lang="en-GB" sz="1100" b="1" dirty="0">
                <a:latin typeface="Arial Narrow" panose="020B0606020202030204" pitchFamily="34" charset="0"/>
              </a:rPr>
              <a:t>3.6. Staff Expenses </a:t>
            </a:r>
          </a:p>
          <a:p>
            <a:r>
              <a:rPr lang="en-GB" sz="1050" dirty="0">
                <a:solidFill>
                  <a:schemeClr val="bg2">
                    <a:lumMod val="10000"/>
                  </a:schemeClr>
                </a:solidFill>
                <a:latin typeface="Arial Narrow" panose="020B0606020202030204" pitchFamily="34" charset="0"/>
              </a:rPr>
              <a:t>3.6.1. The expense policy should be reviewed and approved by the Governing Body and should be subject to regular review. As minimum, the policy should set out the types of allowable expenses, time limits for submitting claims, approval requirement, and the need to submit the relevant form and valid receipts. </a:t>
            </a:r>
          </a:p>
          <a:p>
            <a:r>
              <a:rPr lang="en-GB" sz="1050" dirty="0">
                <a:solidFill>
                  <a:schemeClr val="bg2">
                    <a:lumMod val="10000"/>
                  </a:schemeClr>
                </a:solidFill>
                <a:latin typeface="Arial Narrow" panose="020B0606020202030204" pitchFamily="34" charset="0"/>
              </a:rPr>
              <a:t>3.6.2. All claims should be: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Within the allowable expenses set out in the policy;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Submitted promptly within the time limits;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Be supported with a completed form (setting out the reason for the expense and signed by the claimant) and valid receipts; and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Be approved in line with the policy. </a:t>
            </a:r>
          </a:p>
          <a:p>
            <a:r>
              <a:rPr lang="en-GB" sz="1100" b="1" dirty="0">
                <a:latin typeface="Arial Narrow" panose="020B0606020202030204" pitchFamily="34" charset="0"/>
              </a:rPr>
              <a:t>3.7 Petty Cash </a:t>
            </a:r>
          </a:p>
          <a:p>
            <a:r>
              <a:rPr lang="en-GB" sz="1050" dirty="0">
                <a:solidFill>
                  <a:schemeClr val="bg2">
                    <a:lumMod val="10000"/>
                  </a:schemeClr>
                </a:solidFill>
                <a:latin typeface="Arial Narrow" panose="020B0606020202030204" pitchFamily="34" charset="0"/>
              </a:rPr>
              <a:t>3.7.1. All claims should be: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Reasonable and relate to the School;</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Submitted promptly;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Supported with a completed claim form (setting out the reason for the spend and signed by the claimant) and valid receipts;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Approved by an authorised officer who is independent of (and preferably more senior than) the claimant; and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Signed by the claimant to confirm receipt of the money.</a:t>
            </a:r>
          </a:p>
          <a:p>
            <a:r>
              <a:rPr lang="en-GB" sz="1050" dirty="0">
                <a:solidFill>
                  <a:schemeClr val="bg2">
                    <a:lumMod val="10000"/>
                  </a:schemeClr>
                </a:solidFill>
                <a:latin typeface="Arial Narrow" panose="020B0606020202030204" pitchFamily="34" charset="0"/>
              </a:rPr>
              <a:t>3.7.2. Petty cash reconciliations should be carried out regularly to confirm that the balance recorded on the financial management system matches the cash held. The reconciliation should be reviewed by an independent senior officer and evidence of the reconciliation. Both the officer completing the reconciliation and the officer reviewing should sign and date the reconciliation as evidence.</a:t>
            </a:r>
            <a:endParaRPr lang="en-GB" sz="1050" b="1" dirty="0">
              <a:solidFill>
                <a:schemeClr val="bg2">
                  <a:lumMod val="10000"/>
                </a:schemeClr>
              </a:solidFill>
              <a:latin typeface="Arial Narrow" panose="020B0606020202030204" pitchFamily="34" charset="0"/>
            </a:endParaRPr>
          </a:p>
          <a:p>
            <a:endParaRPr lang="en-GB" sz="1100" b="1" dirty="0">
              <a:latin typeface="Arial Narrow" panose="020B0606020202030204" pitchFamily="34" charset="0"/>
            </a:endParaRPr>
          </a:p>
        </p:txBody>
      </p:sp>
      <p:sp>
        <p:nvSpPr>
          <p:cNvPr id="3" name="TextBox 2">
            <a:extLst>
              <a:ext uri="{FF2B5EF4-FFF2-40B4-BE49-F238E27FC236}">
                <a16:creationId xmlns:a16="http://schemas.microsoft.com/office/drawing/2014/main" id="{F3997E5C-F927-3D04-BA28-521A97D2002B}"/>
              </a:ext>
            </a:extLst>
          </p:cNvPr>
          <p:cNvSpPr txBox="1"/>
          <p:nvPr/>
        </p:nvSpPr>
        <p:spPr>
          <a:xfrm>
            <a:off x="2805332" y="6431911"/>
            <a:ext cx="4295335" cy="261610"/>
          </a:xfrm>
          <a:prstGeom prst="rect">
            <a:avLst/>
          </a:prstGeom>
          <a:noFill/>
        </p:spPr>
        <p:txBody>
          <a:bodyPr wrap="square" lIns="0" rtlCol="0">
            <a:spAutoFit/>
          </a:bodyPr>
          <a:lstStyle/>
          <a:p>
            <a:pPr algn="ctr"/>
            <a:r>
              <a:rPr lang="en-GB" sz="1100" dirty="0">
                <a:latin typeface="Arial Narrow" panose="020B0606020202030204" pitchFamily="34" charset="0"/>
              </a:rPr>
              <a:t>Guidance for Schools on Internal Audit Visits</a:t>
            </a:r>
            <a:endParaRPr lang="en-GB" sz="1100" spc="4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3372429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D33CC-AE9A-2C6B-A787-8076F2860C47}"/>
              </a:ext>
            </a:extLst>
          </p:cNvPr>
          <p:cNvSpPr>
            <a:spLocks noGrp="1"/>
          </p:cNvSpPr>
          <p:nvPr>
            <p:ph type="title"/>
          </p:nvPr>
        </p:nvSpPr>
        <p:spPr>
          <a:xfrm>
            <a:off x="282398" y="162195"/>
            <a:ext cx="9341204" cy="293927"/>
          </a:xfrm>
        </p:spPr>
        <p:txBody>
          <a:bodyPr/>
          <a:lstStyle/>
          <a:p>
            <a:r>
              <a:rPr lang="en-GB" dirty="0">
                <a:latin typeface="Arial Narrow" panose="020B0606020202030204" pitchFamily="34" charset="0"/>
              </a:rPr>
              <a:t>4. Income</a:t>
            </a:r>
          </a:p>
        </p:txBody>
      </p:sp>
      <p:sp>
        <p:nvSpPr>
          <p:cNvPr id="4" name="Text Placeholder 3">
            <a:extLst>
              <a:ext uri="{FF2B5EF4-FFF2-40B4-BE49-F238E27FC236}">
                <a16:creationId xmlns:a16="http://schemas.microsoft.com/office/drawing/2014/main" id="{80BEF1AC-7E30-AD34-4BE7-46DE1013BC84}"/>
              </a:ext>
            </a:extLst>
          </p:cNvPr>
          <p:cNvSpPr>
            <a:spLocks noGrp="1"/>
          </p:cNvSpPr>
          <p:nvPr>
            <p:ph type="body" sz="quarter" idx="14"/>
          </p:nvPr>
        </p:nvSpPr>
        <p:spPr>
          <a:xfrm>
            <a:off x="282398" y="568346"/>
            <a:ext cx="9341204" cy="5721308"/>
          </a:xfrm>
        </p:spPr>
        <p:txBody>
          <a:bodyPr numCol="3"/>
          <a:lstStyle/>
          <a:p>
            <a:r>
              <a:rPr lang="en-GB" sz="1100" b="1" dirty="0">
                <a:latin typeface="Arial Narrow" panose="020B0606020202030204" pitchFamily="34" charset="0"/>
              </a:rPr>
              <a:t>4.1. Charging Policy </a:t>
            </a:r>
          </a:p>
          <a:p>
            <a:r>
              <a:rPr lang="en-GB" sz="1050" dirty="0">
                <a:solidFill>
                  <a:schemeClr val="bg2">
                    <a:lumMod val="10000"/>
                  </a:schemeClr>
                </a:solidFill>
                <a:latin typeface="Arial Narrow" panose="020B0606020202030204" pitchFamily="34" charset="0"/>
              </a:rPr>
              <a:t>4.1.1. A charging policy should be in place and this should be approved by the Governing Body. </a:t>
            </a:r>
          </a:p>
          <a:p>
            <a:r>
              <a:rPr lang="en-GB" sz="1100" b="1" dirty="0">
                <a:latin typeface="Arial Narrow" panose="020B0606020202030204" pitchFamily="34" charset="0"/>
              </a:rPr>
              <a:t>4.2. Income </a:t>
            </a:r>
          </a:p>
          <a:p>
            <a:r>
              <a:rPr lang="en-GB" sz="1050" dirty="0">
                <a:solidFill>
                  <a:schemeClr val="bg2">
                    <a:lumMod val="10000"/>
                  </a:schemeClr>
                </a:solidFill>
                <a:latin typeface="Arial Narrow" panose="020B0606020202030204" pitchFamily="34" charset="0"/>
              </a:rPr>
              <a:t>4.2.1. All income received by the School should be recorded at the point of receipt (through issuing receipts or maintaining cash collection records). </a:t>
            </a:r>
          </a:p>
          <a:p>
            <a:r>
              <a:rPr lang="en-GB" sz="1050" dirty="0">
                <a:solidFill>
                  <a:schemeClr val="bg2">
                    <a:lumMod val="10000"/>
                  </a:schemeClr>
                </a:solidFill>
                <a:latin typeface="Arial Narrow" panose="020B0606020202030204" pitchFamily="34" charset="0"/>
              </a:rPr>
              <a:t>4.2.2. At the end of each day, or as soon as is practical, the total income recorded (as per records in 5.2.1) should be compared against the actual cash received by someone independent of the cash collection process. The reconciliation and should be evidenced in the form of sign off. </a:t>
            </a:r>
          </a:p>
          <a:p>
            <a:r>
              <a:rPr lang="en-GB" sz="1050" dirty="0">
                <a:solidFill>
                  <a:schemeClr val="bg2">
                    <a:lumMod val="10000"/>
                  </a:schemeClr>
                </a:solidFill>
                <a:latin typeface="Arial Narrow" panose="020B0606020202030204" pitchFamily="34" charset="0"/>
              </a:rPr>
              <a:t>4.2.3. When a paying in slip is prepared for banking, the total to be banked should be checked against the income collection records and this check should be evidenced. </a:t>
            </a:r>
          </a:p>
          <a:p>
            <a:r>
              <a:rPr lang="en-GB" sz="1050" dirty="0">
                <a:solidFill>
                  <a:schemeClr val="bg2">
                    <a:lumMod val="10000"/>
                  </a:schemeClr>
                </a:solidFill>
                <a:latin typeface="Arial Narrow" panose="020B0606020202030204" pitchFamily="34" charset="0"/>
              </a:rPr>
              <a:t>4.2.4. The financial management system should be updated promptly with the income to facilitate effective bank reconciliation process. The financial management system should never be updated on the basis of the bank statement as any discrepancies will not be identified. Exceptions to this may be where income is received directly into the bank account which will require a journal entry. </a:t>
            </a:r>
          </a:p>
          <a:p>
            <a:r>
              <a:rPr lang="en-GB" sz="1050" dirty="0">
                <a:solidFill>
                  <a:schemeClr val="bg2">
                    <a:lumMod val="10000"/>
                  </a:schemeClr>
                </a:solidFill>
                <a:latin typeface="Arial Narrow" panose="020B0606020202030204" pitchFamily="34" charset="0"/>
              </a:rPr>
              <a:t>4.2.5. Any discrepancies identified in the steps indicated above should be followed up promptly. </a:t>
            </a:r>
          </a:p>
          <a:p>
            <a:r>
              <a:rPr lang="en-GB" sz="1050" dirty="0">
                <a:solidFill>
                  <a:schemeClr val="bg2">
                    <a:lumMod val="10000"/>
                  </a:schemeClr>
                </a:solidFill>
                <a:latin typeface="Arial Narrow" panose="020B0606020202030204" pitchFamily="34" charset="0"/>
              </a:rPr>
              <a:t>4.2.6. There should be adequate segregation of duties. For example, one officer should not be responsible for collecting, recording, carrying out daily reconciliation, preparing paying in slips, and recording onto the financial management system. </a:t>
            </a:r>
          </a:p>
          <a:p>
            <a:r>
              <a:rPr lang="en-GB" sz="1050" dirty="0">
                <a:solidFill>
                  <a:schemeClr val="bg2">
                    <a:lumMod val="10000"/>
                  </a:schemeClr>
                </a:solidFill>
                <a:latin typeface="Arial Narrow" panose="020B0606020202030204" pitchFamily="34" charset="0"/>
              </a:rPr>
              <a:t>4.2.7. If cash is handed over from one officer to another, the total amount handed over should be signed off by the both officers and evidence of the hand over should be retained.</a:t>
            </a:r>
          </a:p>
          <a:p>
            <a:endParaRPr lang="en-GB" sz="1050" dirty="0">
              <a:solidFill>
                <a:schemeClr val="bg2">
                  <a:lumMod val="10000"/>
                </a:schemeClr>
              </a:solidFill>
              <a:latin typeface="Arial Narrow" panose="020B0606020202030204" pitchFamily="34" charset="0"/>
            </a:endParaRPr>
          </a:p>
          <a:p>
            <a:endParaRPr lang="en-GB" sz="1050" dirty="0">
              <a:solidFill>
                <a:schemeClr val="bg2">
                  <a:lumMod val="10000"/>
                </a:schemeClr>
              </a:solidFill>
              <a:latin typeface="Arial Narrow" panose="020B0606020202030204" pitchFamily="34" charset="0"/>
            </a:endParaRPr>
          </a:p>
          <a:p>
            <a:r>
              <a:rPr lang="en-GB" sz="1050" dirty="0">
                <a:solidFill>
                  <a:schemeClr val="bg2">
                    <a:lumMod val="10000"/>
                  </a:schemeClr>
                </a:solidFill>
                <a:latin typeface="Arial Narrow" panose="020B0606020202030204" pitchFamily="34" charset="0"/>
              </a:rPr>
              <a:t>4.2.8. A clear audit trail should be maintained from income collection through to banking. </a:t>
            </a:r>
            <a:endParaRPr lang="en-GB" sz="1100" b="1" dirty="0">
              <a:latin typeface="Arial Narrow" panose="020B0606020202030204" pitchFamily="34" charset="0"/>
            </a:endParaRPr>
          </a:p>
          <a:p>
            <a:r>
              <a:rPr lang="en-GB" sz="1100" b="1" dirty="0">
                <a:latin typeface="Arial Narrow" panose="020B0606020202030204" pitchFamily="34" charset="0"/>
              </a:rPr>
              <a:t>4.3. School Meals </a:t>
            </a:r>
          </a:p>
          <a:p>
            <a:r>
              <a:rPr lang="en-GB" sz="1050" dirty="0">
                <a:solidFill>
                  <a:schemeClr val="bg2">
                    <a:lumMod val="10000"/>
                  </a:schemeClr>
                </a:solidFill>
                <a:latin typeface="Arial Narrow" panose="020B0606020202030204" pitchFamily="34" charset="0"/>
              </a:rPr>
              <a:t>4.3.1. A school meals register should be maintained (this could be maintained on the financial management system and the following information should be recorded:</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Names of pupils;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Income received from pupils;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Indication of whether the pupil receives free school meals; and</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Current arrears/credit balance. </a:t>
            </a:r>
          </a:p>
          <a:p>
            <a:r>
              <a:rPr lang="en-GB" sz="1050" dirty="0">
                <a:solidFill>
                  <a:schemeClr val="bg2">
                    <a:lumMod val="10000"/>
                  </a:schemeClr>
                </a:solidFill>
                <a:latin typeface="Arial Narrow" panose="020B0606020202030204" pitchFamily="34" charset="0"/>
              </a:rPr>
              <a:t>4.3.2. Cases of arrears should be followed up promptly and actions taken by the School should be recorded. </a:t>
            </a:r>
          </a:p>
          <a:p>
            <a:r>
              <a:rPr lang="en-GB" sz="1050" dirty="0">
                <a:solidFill>
                  <a:schemeClr val="bg2">
                    <a:lumMod val="10000"/>
                  </a:schemeClr>
                </a:solidFill>
                <a:latin typeface="Arial Narrow" panose="020B0606020202030204" pitchFamily="34" charset="0"/>
              </a:rPr>
              <a:t>4.3.3. The school are able to demonstrate that those in receipt of Free School Meals are eligible either through local checks on supporting documents or notification from the Local Authority that the child is eligible. </a:t>
            </a:r>
          </a:p>
          <a:p>
            <a:r>
              <a:rPr lang="en-GB" sz="1050" dirty="0">
                <a:solidFill>
                  <a:schemeClr val="bg2">
                    <a:lumMod val="10000"/>
                  </a:schemeClr>
                </a:solidFill>
                <a:latin typeface="Arial Narrow" panose="020B0606020202030204" pitchFamily="34" charset="0"/>
              </a:rPr>
              <a:t>4.3.4. The school are able to demonstrate that those in receipt of Free School Meals are eligible either through local checks on supporting documents or notification from the Local Authority that the child is eligible. </a:t>
            </a:r>
          </a:p>
          <a:p>
            <a:endParaRPr lang="en-GB" sz="1050" dirty="0">
              <a:solidFill>
                <a:schemeClr val="bg2">
                  <a:lumMod val="10000"/>
                </a:schemeClr>
              </a:solidFill>
              <a:latin typeface="Arial Narrow" panose="020B0606020202030204" pitchFamily="34" charset="0"/>
            </a:endParaRPr>
          </a:p>
        </p:txBody>
      </p:sp>
      <p:sp>
        <p:nvSpPr>
          <p:cNvPr id="3" name="TextBox 2">
            <a:extLst>
              <a:ext uri="{FF2B5EF4-FFF2-40B4-BE49-F238E27FC236}">
                <a16:creationId xmlns:a16="http://schemas.microsoft.com/office/drawing/2014/main" id="{89EB1C64-6AE8-3489-D277-073A737F6E25}"/>
              </a:ext>
            </a:extLst>
          </p:cNvPr>
          <p:cNvSpPr txBox="1"/>
          <p:nvPr/>
        </p:nvSpPr>
        <p:spPr>
          <a:xfrm>
            <a:off x="2805332" y="6431911"/>
            <a:ext cx="4295335" cy="261610"/>
          </a:xfrm>
          <a:prstGeom prst="rect">
            <a:avLst/>
          </a:prstGeom>
          <a:noFill/>
        </p:spPr>
        <p:txBody>
          <a:bodyPr wrap="square" lIns="0" rtlCol="0">
            <a:spAutoFit/>
          </a:bodyPr>
          <a:lstStyle/>
          <a:p>
            <a:pPr algn="ctr"/>
            <a:r>
              <a:rPr lang="en-GB" sz="1100" dirty="0">
                <a:latin typeface="Arial Narrow" panose="020B0606020202030204" pitchFamily="34" charset="0"/>
              </a:rPr>
              <a:t>Guidance for Schools on Internal Audit Visits</a:t>
            </a:r>
            <a:endParaRPr lang="en-GB" sz="1100" spc="4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2235278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D33CC-AE9A-2C6B-A787-8076F2860C47}"/>
              </a:ext>
            </a:extLst>
          </p:cNvPr>
          <p:cNvSpPr>
            <a:spLocks noGrp="1"/>
          </p:cNvSpPr>
          <p:nvPr>
            <p:ph type="title"/>
          </p:nvPr>
        </p:nvSpPr>
        <p:spPr>
          <a:xfrm>
            <a:off x="282398" y="162195"/>
            <a:ext cx="9341204" cy="293927"/>
          </a:xfrm>
        </p:spPr>
        <p:txBody>
          <a:bodyPr/>
          <a:lstStyle/>
          <a:p>
            <a:r>
              <a:rPr lang="en-GB" dirty="0">
                <a:latin typeface="Arial Narrow" panose="020B0606020202030204" pitchFamily="34" charset="0"/>
              </a:rPr>
              <a:t>5. Assets and Inventory </a:t>
            </a:r>
          </a:p>
        </p:txBody>
      </p:sp>
      <p:sp>
        <p:nvSpPr>
          <p:cNvPr id="4" name="Text Placeholder 3">
            <a:extLst>
              <a:ext uri="{FF2B5EF4-FFF2-40B4-BE49-F238E27FC236}">
                <a16:creationId xmlns:a16="http://schemas.microsoft.com/office/drawing/2014/main" id="{80BEF1AC-7E30-AD34-4BE7-46DE1013BC84}"/>
              </a:ext>
            </a:extLst>
          </p:cNvPr>
          <p:cNvSpPr>
            <a:spLocks noGrp="1"/>
          </p:cNvSpPr>
          <p:nvPr>
            <p:ph type="body" sz="quarter" idx="14"/>
          </p:nvPr>
        </p:nvSpPr>
        <p:spPr>
          <a:xfrm>
            <a:off x="282398" y="599775"/>
            <a:ext cx="9341204" cy="5721308"/>
          </a:xfrm>
        </p:spPr>
        <p:txBody>
          <a:bodyPr numCol="3"/>
          <a:lstStyle/>
          <a:p>
            <a:r>
              <a:rPr lang="en-GB" sz="1200" b="1" dirty="0">
                <a:latin typeface="Arial Narrow" panose="020B0606020202030204" pitchFamily="34" charset="0"/>
              </a:rPr>
              <a:t>5.1. Asset Inventory </a:t>
            </a:r>
          </a:p>
          <a:p>
            <a:r>
              <a:rPr lang="en-GB" sz="1100" dirty="0">
                <a:solidFill>
                  <a:schemeClr val="bg2">
                    <a:lumMod val="10000"/>
                  </a:schemeClr>
                </a:solidFill>
                <a:latin typeface="Arial Narrow" panose="020B0606020202030204" pitchFamily="34" charset="0"/>
              </a:rPr>
              <a:t>5.1.1. Record of asset (asset register/inventory) should be maintained and it should include the following details: </a:t>
            </a:r>
          </a:p>
          <a:p>
            <a:pPr marL="193052" indent="-171450">
              <a:buFont typeface="Arial" panose="020B0604020202020204" pitchFamily="34" charset="0"/>
              <a:buChar char="•"/>
            </a:pPr>
            <a:r>
              <a:rPr lang="en-GB" sz="1100" dirty="0">
                <a:solidFill>
                  <a:schemeClr val="bg2">
                    <a:lumMod val="10000"/>
                  </a:schemeClr>
                </a:solidFill>
                <a:latin typeface="Arial Narrow" panose="020B0606020202030204" pitchFamily="34" charset="0"/>
              </a:rPr>
              <a:t>Date of acquisition</a:t>
            </a:r>
          </a:p>
          <a:p>
            <a:pPr marL="193052" indent="-171450">
              <a:buFont typeface="Arial" panose="020B0604020202020204" pitchFamily="34" charset="0"/>
              <a:buChar char="•"/>
            </a:pPr>
            <a:r>
              <a:rPr lang="en-GB" sz="1100" dirty="0">
                <a:solidFill>
                  <a:schemeClr val="bg2">
                    <a:lumMod val="10000"/>
                  </a:schemeClr>
                </a:solidFill>
                <a:latin typeface="Arial Narrow" panose="020B0606020202030204" pitchFamily="34" charset="0"/>
              </a:rPr>
              <a:t> Serial number </a:t>
            </a:r>
          </a:p>
          <a:p>
            <a:pPr marL="193052" indent="-171450">
              <a:buFont typeface="Arial" panose="020B0604020202020204" pitchFamily="34" charset="0"/>
              <a:buChar char="•"/>
            </a:pPr>
            <a:r>
              <a:rPr lang="en-GB" sz="1100" dirty="0">
                <a:solidFill>
                  <a:schemeClr val="bg2">
                    <a:lumMod val="10000"/>
                  </a:schemeClr>
                </a:solidFill>
                <a:latin typeface="Arial Narrow" panose="020B0606020202030204" pitchFamily="34" charset="0"/>
              </a:rPr>
              <a:t>Description of item </a:t>
            </a:r>
          </a:p>
          <a:p>
            <a:pPr marL="193052" indent="-171450">
              <a:buFont typeface="Arial" panose="020B0604020202020204" pitchFamily="34" charset="0"/>
              <a:buChar char="•"/>
            </a:pPr>
            <a:r>
              <a:rPr lang="en-GB" sz="1100" dirty="0">
                <a:solidFill>
                  <a:schemeClr val="bg2">
                    <a:lumMod val="10000"/>
                  </a:schemeClr>
                </a:solidFill>
                <a:latin typeface="Arial Narrow" panose="020B0606020202030204" pitchFamily="34" charset="0"/>
              </a:rPr>
              <a:t>Location </a:t>
            </a:r>
          </a:p>
          <a:p>
            <a:pPr marL="193052" indent="-171450">
              <a:buFont typeface="Arial" panose="020B0604020202020204" pitchFamily="34" charset="0"/>
              <a:buChar char="•"/>
            </a:pPr>
            <a:r>
              <a:rPr lang="en-GB" sz="1100" dirty="0">
                <a:solidFill>
                  <a:schemeClr val="bg2">
                    <a:lumMod val="10000"/>
                  </a:schemeClr>
                </a:solidFill>
                <a:latin typeface="Arial Narrow" panose="020B0606020202030204" pitchFamily="34" charset="0"/>
              </a:rPr>
              <a:t>Cost/estimated replacement value</a:t>
            </a:r>
          </a:p>
          <a:p>
            <a:pPr marL="193052" indent="-171450">
              <a:buFont typeface="Arial" panose="020B0604020202020204" pitchFamily="34" charset="0"/>
              <a:buChar char="•"/>
            </a:pPr>
            <a:r>
              <a:rPr lang="en-GB" sz="1100" dirty="0">
                <a:solidFill>
                  <a:schemeClr val="bg2">
                    <a:lumMod val="10000"/>
                  </a:schemeClr>
                </a:solidFill>
                <a:latin typeface="Arial Narrow" panose="020B0606020202030204" pitchFamily="34" charset="0"/>
              </a:rPr>
              <a:t>On Loan/Disposed of. </a:t>
            </a:r>
          </a:p>
          <a:p>
            <a:r>
              <a:rPr lang="en-GB" sz="1100" dirty="0">
                <a:solidFill>
                  <a:schemeClr val="bg2">
                    <a:lumMod val="10000"/>
                  </a:schemeClr>
                </a:solidFill>
                <a:latin typeface="Arial Narrow" panose="020B0606020202030204" pitchFamily="34" charset="0"/>
              </a:rPr>
              <a:t>5.1.2. Records should be updated as and when assets are purchased or disposed of; </a:t>
            </a:r>
          </a:p>
          <a:p>
            <a:r>
              <a:rPr lang="en-GB" sz="1100" dirty="0">
                <a:solidFill>
                  <a:schemeClr val="bg2">
                    <a:lumMod val="10000"/>
                  </a:schemeClr>
                </a:solidFill>
                <a:latin typeface="Arial Narrow" panose="020B0606020202030204" pitchFamily="34" charset="0"/>
              </a:rPr>
              <a:t>5.1.3. An asset check should be carried out annually, by an officer independent of maintaining the register. This check should be evidenced, and the outcome of the check should be reporting to the Governing Body. Where any discrepancies are identified (for example if there are some assets on the record which cannot be physically located), these should be investigated promptly and also reported to the Governing Body</a:t>
            </a:r>
            <a:endParaRPr lang="en-GB" sz="1100" b="1" dirty="0">
              <a:latin typeface="Arial Narrow" panose="020B0606020202030204" pitchFamily="34" charset="0"/>
            </a:endParaRPr>
          </a:p>
          <a:p>
            <a:r>
              <a:rPr lang="en-GB" sz="1100" b="1" dirty="0">
                <a:latin typeface="Arial Narrow" panose="020B0606020202030204" pitchFamily="34" charset="0"/>
              </a:rPr>
              <a:t>5.2. Data Back Up </a:t>
            </a:r>
          </a:p>
          <a:p>
            <a:r>
              <a:rPr lang="en-GB" sz="1050" dirty="0">
                <a:solidFill>
                  <a:schemeClr val="bg2">
                    <a:lumMod val="10000"/>
                  </a:schemeClr>
                </a:solidFill>
                <a:latin typeface="Arial Narrow" panose="020B0606020202030204" pitchFamily="34" charset="0"/>
              </a:rPr>
              <a:t>5.2.1. Data held by the School should be backed up regularly.</a:t>
            </a:r>
          </a:p>
          <a:p>
            <a:endParaRPr lang="en-GB" sz="1100" b="1" dirty="0">
              <a:latin typeface="Arial Narrow" panose="020B0606020202030204" pitchFamily="34" charset="0"/>
            </a:endParaRPr>
          </a:p>
          <a:p>
            <a:endParaRPr lang="en-GB" sz="1100" b="1" dirty="0">
              <a:latin typeface="Arial Narrow" panose="020B0606020202030204" pitchFamily="34" charset="0"/>
            </a:endParaRPr>
          </a:p>
          <a:p>
            <a:endParaRPr lang="en-GB" sz="1100" b="1" dirty="0">
              <a:latin typeface="Arial Narrow" panose="020B0606020202030204" pitchFamily="34" charset="0"/>
            </a:endParaRPr>
          </a:p>
          <a:p>
            <a:endParaRPr lang="en-GB" sz="1100" b="1" dirty="0">
              <a:latin typeface="Arial Narrow" panose="020B0606020202030204" pitchFamily="34" charset="0"/>
            </a:endParaRPr>
          </a:p>
          <a:p>
            <a:endParaRPr lang="en-GB" sz="1100" b="1" dirty="0">
              <a:latin typeface="Arial Narrow" panose="020B0606020202030204" pitchFamily="34" charset="0"/>
            </a:endParaRPr>
          </a:p>
          <a:p>
            <a:endParaRPr lang="en-GB" sz="1100" b="1" dirty="0">
              <a:latin typeface="Arial Narrow" panose="020B0606020202030204" pitchFamily="34" charset="0"/>
            </a:endParaRPr>
          </a:p>
          <a:p>
            <a:r>
              <a:rPr lang="en-GB" sz="1100" b="1" dirty="0">
                <a:latin typeface="Arial Narrow" panose="020B0606020202030204" pitchFamily="34" charset="0"/>
              </a:rPr>
              <a:t>5.3. Security of School Site </a:t>
            </a:r>
          </a:p>
          <a:p>
            <a:r>
              <a:rPr lang="en-GB" sz="1050" dirty="0">
                <a:solidFill>
                  <a:schemeClr val="bg2">
                    <a:lumMod val="10000"/>
                  </a:schemeClr>
                </a:solidFill>
                <a:latin typeface="Arial Narrow" panose="020B0606020202030204" pitchFamily="34" charset="0"/>
              </a:rPr>
              <a:t>5.3.1. Access to the keys/access codes to the School’s premises should be restricted and only be given to the minimum number of staff.</a:t>
            </a:r>
          </a:p>
          <a:p>
            <a:r>
              <a:rPr lang="en-GB" sz="1050" dirty="0">
                <a:solidFill>
                  <a:schemeClr val="bg2">
                    <a:lumMod val="10000"/>
                  </a:schemeClr>
                </a:solidFill>
                <a:latin typeface="Arial Narrow" panose="020B0606020202030204" pitchFamily="34" charset="0"/>
              </a:rPr>
              <a:t>5.3.2. Access to the key to the School’s safe should be restricted and the key is either held securely or taken off site outside of school hours.</a:t>
            </a:r>
          </a:p>
          <a:p>
            <a:r>
              <a:rPr lang="en-GB" sz="1050" dirty="0">
                <a:solidFill>
                  <a:schemeClr val="bg2">
                    <a:lumMod val="10000"/>
                  </a:schemeClr>
                </a:solidFill>
                <a:latin typeface="Arial Narrow" panose="020B0606020202030204" pitchFamily="34" charset="0"/>
              </a:rPr>
              <a:t>5.3.3. Access to the building outside of school hours (e.g. for lettings) should be restricted to those areas required. </a:t>
            </a:r>
          </a:p>
        </p:txBody>
      </p:sp>
      <p:sp>
        <p:nvSpPr>
          <p:cNvPr id="3" name="TextBox 2">
            <a:extLst>
              <a:ext uri="{FF2B5EF4-FFF2-40B4-BE49-F238E27FC236}">
                <a16:creationId xmlns:a16="http://schemas.microsoft.com/office/drawing/2014/main" id="{1AFE28D4-BA81-A7E9-3B4F-5589D4E08F52}"/>
              </a:ext>
            </a:extLst>
          </p:cNvPr>
          <p:cNvSpPr txBox="1"/>
          <p:nvPr/>
        </p:nvSpPr>
        <p:spPr>
          <a:xfrm>
            <a:off x="2805332" y="6431911"/>
            <a:ext cx="4295335" cy="261610"/>
          </a:xfrm>
          <a:prstGeom prst="rect">
            <a:avLst/>
          </a:prstGeom>
          <a:noFill/>
        </p:spPr>
        <p:txBody>
          <a:bodyPr wrap="square" lIns="0" rtlCol="0">
            <a:spAutoFit/>
          </a:bodyPr>
          <a:lstStyle/>
          <a:p>
            <a:pPr algn="ctr"/>
            <a:r>
              <a:rPr lang="en-GB" sz="1100" dirty="0">
                <a:latin typeface="Arial Narrow" panose="020B0606020202030204" pitchFamily="34" charset="0"/>
              </a:rPr>
              <a:t>Guidance for Schools on Internal Audit Visits</a:t>
            </a:r>
            <a:endParaRPr lang="en-GB" sz="1100" spc="4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804961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D33CC-AE9A-2C6B-A787-8076F2860C47}"/>
              </a:ext>
            </a:extLst>
          </p:cNvPr>
          <p:cNvSpPr>
            <a:spLocks noGrp="1"/>
          </p:cNvSpPr>
          <p:nvPr>
            <p:ph type="title"/>
          </p:nvPr>
        </p:nvSpPr>
        <p:spPr>
          <a:xfrm>
            <a:off x="282398" y="162195"/>
            <a:ext cx="9341204" cy="293927"/>
          </a:xfrm>
        </p:spPr>
        <p:txBody>
          <a:bodyPr/>
          <a:lstStyle/>
          <a:p>
            <a:r>
              <a:rPr lang="en-GB" dirty="0">
                <a:latin typeface="Arial Narrow" panose="020B0606020202030204" pitchFamily="34" charset="0"/>
              </a:rPr>
              <a:t>6. Payroll </a:t>
            </a:r>
          </a:p>
        </p:txBody>
      </p:sp>
      <p:sp>
        <p:nvSpPr>
          <p:cNvPr id="4" name="Text Placeholder 3">
            <a:extLst>
              <a:ext uri="{FF2B5EF4-FFF2-40B4-BE49-F238E27FC236}">
                <a16:creationId xmlns:a16="http://schemas.microsoft.com/office/drawing/2014/main" id="{80BEF1AC-7E30-AD34-4BE7-46DE1013BC84}"/>
              </a:ext>
            </a:extLst>
          </p:cNvPr>
          <p:cNvSpPr>
            <a:spLocks noGrp="1"/>
          </p:cNvSpPr>
          <p:nvPr>
            <p:ph type="body" sz="quarter" idx="14"/>
          </p:nvPr>
        </p:nvSpPr>
        <p:spPr>
          <a:xfrm>
            <a:off x="282398" y="599775"/>
            <a:ext cx="9341204" cy="5721308"/>
          </a:xfrm>
        </p:spPr>
        <p:txBody>
          <a:bodyPr numCol="3"/>
          <a:lstStyle/>
          <a:p>
            <a:r>
              <a:rPr lang="en-GB" sz="1200" b="1" dirty="0">
                <a:latin typeface="Arial Narrow" panose="020B0606020202030204" pitchFamily="34" charset="0"/>
              </a:rPr>
              <a:t>6.1. Payroll Provider </a:t>
            </a:r>
          </a:p>
          <a:p>
            <a:r>
              <a:rPr lang="en-GB" sz="1050" dirty="0">
                <a:solidFill>
                  <a:schemeClr val="bg2">
                    <a:lumMod val="10000"/>
                  </a:schemeClr>
                </a:solidFill>
                <a:latin typeface="Arial Narrow" panose="020B0606020202030204" pitchFamily="34" charset="0"/>
              </a:rPr>
              <a:t>6.1.1. Where the school does not have a payroll contract with the Local Authority, a contract with the payroll provider should include the following: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Service Specification;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Processing arrangements;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Responsibility for the production &amp; submission of statutory returns, and compliance with pension requirements (opt out forms);</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Production of payslips;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Authorisation arrangements for inclusion or removal from payroll;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Authorisation arrangements for other amendments to payroll;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Reporting arrangements and regularity of reporting;  Disaster recovery arrangements;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Data Protection &amp; Security of payroll information;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Payment mechanism; and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Complaints procedure with escalation and termination rights.</a:t>
            </a:r>
          </a:p>
          <a:p>
            <a:r>
              <a:rPr lang="en-GB" sz="1200" b="1" dirty="0">
                <a:latin typeface="Arial Narrow" panose="020B0606020202030204" pitchFamily="34" charset="0"/>
              </a:rPr>
              <a:t>6.2. Payroll Reports </a:t>
            </a:r>
          </a:p>
          <a:p>
            <a:r>
              <a:rPr lang="en-GB" sz="1050" dirty="0">
                <a:solidFill>
                  <a:schemeClr val="bg2">
                    <a:lumMod val="10000"/>
                  </a:schemeClr>
                </a:solidFill>
                <a:latin typeface="Arial Narrow" panose="020B0606020202030204" pitchFamily="34" charset="0"/>
              </a:rPr>
              <a:t>6.2.1. Monthly payroll reports should be checked to confirm their accuracy and validity. Regardless of who carries out the initial check/review, the Head Teacher should certify the payroll reports. Electronic copies of payroll reports may be reviewed and retained but evidence of review (such as email confirmation) should be retained. </a:t>
            </a:r>
          </a:p>
          <a:p>
            <a:endParaRPr lang="en-GB" sz="1200" b="1" dirty="0">
              <a:latin typeface="Arial Narrow" panose="020B0606020202030204" pitchFamily="34" charset="0"/>
            </a:endParaRPr>
          </a:p>
          <a:p>
            <a:endParaRPr lang="en-GB" sz="1200" b="1" dirty="0">
              <a:latin typeface="Arial Narrow" panose="020B0606020202030204" pitchFamily="34" charset="0"/>
            </a:endParaRPr>
          </a:p>
          <a:p>
            <a:r>
              <a:rPr lang="en-GB" sz="1200" b="1" dirty="0">
                <a:latin typeface="Arial Narrow" panose="020B0606020202030204" pitchFamily="34" charset="0"/>
              </a:rPr>
              <a:t>6.3. Starters and Leavers </a:t>
            </a:r>
          </a:p>
          <a:p>
            <a:r>
              <a:rPr lang="en-GB" sz="1050" dirty="0">
                <a:solidFill>
                  <a:schemeClr val="bg2">
                    <a:lumMod val="10000"/>
                  </a:schemeClr>
                </a:solidFill>
                <a:latin typeface="Arial Narrow" panose="020B0606020202030204" pitchFamily="34" charset="0"/>
              </a:rPr>
              <a:t>6.3.1. For all new starters, the following documents should be retained: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Letter of appointment;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Signed Contract of Employment;</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Evidence of qualifications (where relevant);</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References;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Evidence of CRB / Disclosure and Barring Service (DBS) check; Authorised Starter Forms;</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Evidence of right to work in the UK; and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Pay scale agrees to those approved for the school. </a:t>
            </a:r>
          </a:p>
          <a:p>
            <a:r>
              <a:rPr lang="en-GB" sz="1050" dirty="0">
                <a:solidFill>
                  <a:schemeClr val="bg2">
                    <a:lumMod val="10000"/>
                  </a:schemeClr>
                </a:solidFill>
                <a:latin typeface="Arial Narrow" panose="020B0606020202030204" pitchFamily="34" charset="0"/>
              </a:rPr>
              <a:t>6.3.2. All leavers should have notification made to the relevant payroll provider with sufficient notice to allow this to be processed prior to the leave date. The notification should include details of any additions or deductions necessary with regards to final pay. </a:t>
            </a:r>
          </a:p>
          <a:p>
            <a:r>
              <a:rPr lang="en-GB" sz="1200" b="1" dirty="0">
                <a:latin typeface="Arial Narrow" panose="020B0606020202030204" pitchFamily="34" charset="0"/>
              </a:rPr>
              <a:t>6.4. Overtime Claims </a:t>
            </a:r>
          </a:p>
          <a:p>
            <a:r>
              <a:rPr lang="en-GB" sz="1050" dirty="0">
                <a:solidFill>
                  <a:schemeClr val="bg2">
                    <a:lumMod val="10000"/>
                  </a:schemeClr>
                </a:solidFill>
                <a:latin typeface="Arial Narrow" panose="020B0606020202030204" pitchFamily="34" charset="0"/>
              </a:rPr>
              <a:t>6.4.1. All overtime claims should: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Have a claim form completed and signed by the claimant; and </a:t>
            </a:r>
          </a:p>
          <a:p>
            <a:pPr marL="193052" indent="-171450">
              <a:buFont typeface="Arial" panose="020B0604020202020204" pitchFamily="34" charset="0"/>
              <a:buChar char="•"/>
            </a:pPr>
            <a:r>
              <a:rPr lang="en-GB" sz="1050" dirty="0">
                <a:solidFill>
                  <a:schemeClr val="bg2">
                    <a:lumMod val="10000"/>
                  </a:schemeClr>
                </a:solidFill>
                <a:latin typeface="Arial Narrow" panose="020B0606020202030204" pitchFamily="34" charset="0"/>
              </a:rPr>
              <a:t>Be approved by an authorised officer and the claim form signed to evidence the approval</a:t>
            </a:r>
          </a:p>
        </p:txBody>
      </p:sp>
      <p:sp>
        <p:nvSpPr>
          <p:cNvPr id="3" name="TextBox 2">
            <a:extLst>
              <a:ext uri="{FF2B5EF4-FFF2-40B4-BE49-F238E27FC236}">
                <a16:creationId xmlns:a16="http://schemas.microsoft.com/office/drawing/2014/main" id="{A79A8884-1ECF-BB0B-0F38-602B7FAB0133}"/>
              </a:ext>
            </a:extLst>
          </p:cNvPr>
          <p:cNvSpPr txBox="1"/>
          <p:nvPr/>
        </p:nvSpPr>
        <p:spPr>
          <a:xfrm>
            <a:off x="2805332" y="6431911"/>
            <a:ext cx="4295335" cy="261610"/>
          </a:xfrm>
          <a:prstGeom prst="rect">
            <a:avLst/>
          </a:prstGeom>
          <a:noFill/>
        </p:spPr>
        <p:txBody>
          <a:bodyPr wrap="square" lIns="0" rtlCol="0">
            <a:spAutoFit/>
          </a:bodyPr>
          <a:lstStyle/>
          <a:p>
            <a:pPr algn="ctr"/>
            <a:r>
              <a:rPr lang="en-GB" sz="1100" dirty="0">
                <a:latin typeface="Arial Narrow" panose="020B0606020202030204" pitchFamily="34" charset="0"/>
              </a:rPr>
              <a:t>Guidance for Schools on Internal Audit Visits</a:t>
            </a:r>
            <a:endParaRPr lang="en-GB" sz="1100" spc="4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632714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D33CC-AE9A-2C6B-A787-8076F2860C47}"/>
              </a:ext>
            </a:extLst>
          </p:cNvPr>
          <p:cNvSpPr>
            <a:spLocks noGrp="1"/>
          </p:cNvSpPr>
          <p:nvPr>
            <p:ph type="title"/>
          </p:nvPr>
        </p:nvSpPr>
        <p:spPr>
          <a:xfrm>
            <a:off x="282398" y="162195"/>
            <a:ext cx="9341204" cy="293927"/>
          </a:xfrm>
        </p:spPr>
        <p:txBody>
          <a:bodyPr/>
          <a:lstStyle/>
          <a:p>
            <a:r>
              <a:rPr lang="en-GB" dirty="0">
                <a:latin typeface="Arial Narrow" panose="020B0606020202030204" pitchFamily="34" charset="0"/>
              </a:rPr>
              <a:t>7. Unofficial Funds</a:t>
            </a:r>
          </a:p>
        </p:txBody>
      </p:sp>
      <p:sp>
        <p:nvSpPr>
          <p:cNvPr id="4" name="Text Placeholder 3">
            <a:extLst>
              <a:ext uri="{FF2B5EF4-FFF2-40B4-BE49-F238E27FC236}">
                <a16:creationId xmlns:a16="http://schemas.microsoft.com/office/drawing/2014/main" id="{80BEF1AC-7E30-AD34-4BE7-46DE1013BC84}"/>
              </a:ext>
            </a:extLst>
          </p:cNvPr>
          <p:cNvSpPr>
            <a:spLocks noGrp="1"/>
          </p:cNvSpPr>
          <p:nvPr>
            <p:ph type="body" sz="quarter" idx="14"/>
          </p:nvPr>
        </p:nvSpPr>
        <p:spPr>
          <a:xfrm>
            <a:off x="282398" y="599775"/>
            <a:ext cx="9341204" cy="5721308"/>
          </a:xfrm>
        </p:spPr>
        <p:txBody>
          <a:bodyPr numCol="3"/>
          <a:lstStyle/>
          <a:p>
            <a:r>
              <a:rPr lang="en-GB" sz="1100" b="1" dirty="0">
                <a:latin typeface="Arial Narrow" panose="020B0606020202030204" pitchFamily="34" charset="0"/>
              </a:rPr>
              <a:t>7.1. Unofficial Funds </a:t>
            </a:r>
          </a:p>
          <a:p>
            <a:r>
              <a:rPr lang="en-GB" sz="1050" dirty="0">
                <a:solidFill>
                  <a:schemeClr val="bg2">
                    <a:lumMod val="10000"/>
                  </a:schemeClr>
                </a:solidFill>
                <a:latin typeface="Arial Narrow" panose="020B0606020202030204" pitchFamily="34" charset="0"/>
              </a:rPr>
              <a:t>7.1.1. Where the School has an unofficial fund(s), separate income and expenditure records should be maintained and supporting documents such as invoices and receipts should be retained. </a:t>
            </a:r>
          </a:p>
          <a:p>
            <a:r>
              <a:rPr lang="en-GB" sz="1050" dirty="0">
                <a:solidFill>
                  <a:schemeClr val="bg2">
                    <a:lumMod val="10000"/>
                  </a:schemeClr>
                </a:solidFill>
                <a:latin typeface="Arial Narrow" panose="020B0606020202030204" pitchFamily="34" charset="0"/>
              </a:rPr>
              <a:t>7.1.2. Accounts should be reconciled regularly and signed off by the officer completing the reconciliation. The reconciliation should be reviewed and signed off by the Head Teacher. </a:t>
            </a:r>
          </a:p>
          <a:p>
            <a:r>
              <a:rPr lang="en-GB" sz="1050" dirty="0">
                <a:solidFill>
                  <a:schemeClr val="bg2">
                    <a:lumMod val="10000"/>
                  </a:schemeClr>
                </a:solidFill>
                <a:latin typeface="Arial Narrow" panose="020B0606020202030204" pitchFamily="34" charset="0"/>
              </a:rPr>
              <a:t>7.1.3. The accounts should be audited annually and audit report should be presented to the Governing Body. The Audit report should be retained and evidence of the Governing Body receiving the audited accounts should be recorded in the relevant meeting minutes. For funds with turnover in excess of £20,000, the audit must be undertaken by a registered auditor.</a:t>
            </a:r>
          </a:p>
          <a:p>
            <a:r>
              <a:rPr lang="en-GB" sz="1050" dirty="0">
                <a:solidFill>
                  <a:schemeClr val="bg2">
                    <a:lumMod val="10000"/>
                  </a:schemeClr>
                </a:solidFill>
                <a:latin typeface="Arial Narrow" panose="020B0606020202030204" pitchFamily="34" charset="0"/>
              </a:rPr>
              <a:t>7.1.4. Unofficial Funds should be self-sufficient and balances should not be transferred from the School’s main budget share to subsidise the fund.</a:t>
            </a:r>
          </a:p>
        </p:txBody>
      </p:sp>
      <p:sp>
        <p:nvSpPr>
          <p:cNvPr id="3" name="TextBox 2">
            <a:extLst>
              <a:ext uri="{FF2B5EF4-FFF2-40B4-BE49-F238E27FC236}">
                <a16:creationId xmlns:a16="http://schemas.microsoft.com/office/drawing/2014/main" id="{CD2C334A-6449-A0D9-766D-B52F167AD320}"/>
              </a:ext>
            </a:extLst>
          </p:cNvPr>
          <p:cNvSpPr txBox="1"/>
          <p:nvPr/>
        </p:nvSpPr>
        <p:spPr>
          <a:xfrm>
            <a:off x="2805332" y="6431911"/>
            <a:ext cx="4295335" cy="261610"/>
          </a:xfrm>
          <a:prstGeom prst="rect">
            <a:avLst/>
          </a:prstGeom>
          <a:noFill/>
        </p:spPr>
        <p:txBody>
          <a:bodyPr wrap="square" lIns="0" rtlCol="0">
            <a:spAutoFit/>
          </a:bodyPr>
          <a:lstStyle/>
          <a:p>
            <a:pPr algn="ctr"/>
            <a:r>
              <a:rPr lang="en-GB" sz="1100" dirty="0">
                <a:latin typeface="Arial Narrow" panose="020B0606020202030204" pitchFamily="34" charset="0"/>
              </a:rPr>
              <a:t>Guidance for Schools on Internal Audit Visits</a:t>
            </a:r>
            <a:endParaRPr lang="en-GB" sz="1100" spc="4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2452217667"/>
      </p:ext>
    </p:extLst>
  </p:cSld>
  <p:clrMapOvr>
    <a:masterClrMapping/>
  </p:clrMapOvr>
</p:sld>
</file>

<file path=ppt/theme/theme1.xml><?xml version="1.0" encoding="utf-8"?>
<a:theme xmlns:a="http://schemas.openxmlformats.org/drawingml/2006/main" name="Mazars_UK_A4_Landscape">
  <a:themeElements>
    <a:clrScheme name="Mazars Colors 1">
      <a:dk1>
        <a:srgbClr val="777877"/>
      </a:dk1>
      <a:lt1>
        <a:srgbClr val="FFFFFF"/>
      </a:lt1>
      <a:dk2>
        <a:srgbClr val="0070CD"/>
      </a:dk2>
      <a:lt2>
        <a:srgbClr val="F3F4F3"/>
      </a:lt2>
      <a:accent1>
        <a:srgbClr val="0A1E8E"/>
      </a:accent1>
      <a:accent2>
        <a:srgbClr val="9DA480"/>
      </a:accent2>
      <a:accent3>
        <a:srgbClr val="362731"/>
      </a:accent3>
      <a:accent4>
        <a:srgbClr val="428475"/>
      </a:accent4>
      <a:accent5>
        <a:srgbClr val="6F4C63"/>
      </a:accent5>
      <a:accent6>
        <a:srgbClr val="3E4875"/>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rtlCol="0">
        <a:spAutoFit/>
      </a:bodyPr>
      <a:lstStyle>
        <a:defPPr marL="285750" indent="-285750" algn="l">
          <a:buFont typeface="Wingdings" pitchFamily="2" charset="2"/>
          <a:buChar char="§"/>
          <a:defRPr sz="1400" spc="40" dirty="0" err="1" smtClean="0">
            <a:solidFill>
              <a:schemeClr val="tx1"/>
            </a:solidFill>
          </a:defRPr>
        </a:defPPr>
      </a:lstStyle>
    </a:txDef>
  </a:objectDefaults>
  <a:extraClrSchemeLst/>
  <a:extLst>
    <a:ext uri="{05A4C25C-085E-4340-85A3-A5531E510DB2}">
      <thm15:themeFamily xmlns:thm15="http://schemas.microsoft.com/office/thememl/2012/main" name="Mazars_UK_A4_Landscape" id="{CF268BC4-F6E7-4F4E-85C4-73AEF8FD6FD9}" vid="{06007976-33B1-48DF-8F0F-56283F2F4345}"/>
    </a:ext>
  </a:extLst>
</a:theme>
</file>

<file path=ppt/theme/theme2.xml><?xml version="1.0" encoding="utf-8"?>
<a:theme xmlns:a="http://schemas.openxmlformats.org/drawingml/2006/main" name="1_Mazars_UK_A4_Landscape">
  <a:themeElements>
    <a:clrScheme name="Mazars Colors 1">
      <a:dk1>
        <a:srgbClr val="777877"/>
      </a:dk1>
      <a:lt1>
        <a:srgbClr val="FFFFFF"/>
      </a:lt1>
      <a:dk2>
        <a:srgbClr val="0070CD"/>
      </a:dk2>
      <a:lt2>
        <a:srgbClr val="F3F4F3"/>
      </a:lt2>
      <a:accent1>
        <a:srgbClr val="0A1E8E"/>
      </a:accent1>
      <a:accent2>
        <a:srgbClr val="9DA480"/>
      </a:accent2>
      <a:accent3>
        <a:srgbClr val="362731"/>
      </a:accent3>
      <a:accent4>
        <a:srgbClr val="428475"/>
      </a:accent4>
      <a:accent5>
        <a:srgbClr val="6F4C63"/>
      </a:accent5>
      <a:accent6>
        <a:srgbClr val="3E4875"/>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rtlCol="0">
        <a:spAutoFit/>
      </a:bodyPr>
      <a:lstStyle>
        <a:defPPr marL="285750" indent="-285750" algn="l">
          <a:buFont typeface="Wingdings" pitchFamily="2" charset="2"/>
          <a:buChar char="§"/>
          <a:defRPr sz="1400" spc="40" dirty="0" err="1" smtClean="0">
            <a:solidFill>
              <a:schemeClr val="tx1"/>
            </a:solidFill>
          </a:defRPr>
        </a:defPPr>
      </a:lstStyle>
    </a:txDef>
  </a:objectDefaults>
  <a:extraClrSchemeLst/>
  <a:extLst>
    <a:ext uri="{05A4C25C-085E-4340-85A3-A5531E510DB2}">
      <thm15:themeFamily xmlns:thm15="http://schemas.microsoft.com/office/thememl/2012/main" name="Mazars_UK_A4_Landscape" id="{CF268BC4-F6E7-4F4E-85C4-73AEF8FD6FD9}" vid="{06007976-33B1-48DF-8F0F-56283F2F4345}"/>
    </a:ext>
  </a:extLst>
</a:theme>
</file>

<file path=ppt/theme/theme3.xml><?xml version="1.0" encoding="utf-8"?>
<a:theme xmlns:a="http://schemas.openxmlformats.org/drawingml/2006/main" name="2_Mazars_UK_A4_Landscape">
  <a:themeElements>
    <a:clrScheme name="Mazars Colors 1">
      <a:dk1>
        <a:srgbClr val="777877"/>
      </a:dk1>
      <a:lt1>
        <a:srgbClr val="FFFFFF"/>
      </a:lt1>
      <a:dk2>
        <a:srgbClr val="0070CD"/>
      </a:dk2>
      <a:lt2>
        <a:srgbClr val="F3F4F3"/>
      </a:lt2>
      <a:accent1>
        <a:srgbClr val="0A1E8E"/>
      </a:accent1>
      <a:accent2>
        <a:srgbClr val="9DA480"/>
      </a:accent2>
      <a:accent3>
        <a:srgbClr val="362731"/>
      </a:accent3>
      <a:accent4>
        <a:srgbClr val="428475"/>
      </a:accent4>
      <a:accent5>
        <a:srgbClr val="6F4C63"/>
      </a:accent5>
      <a:accent6>
        <a:srgbClr val="3E4875"/>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rtlCol="0">
        <a:spAutoFit/>
      </a:bodyPr>
      <a:lstStyle>
        <a:defPPr marL="285750" indent="-285750" algn="l">
          <a:buFont typeface="Wingdings" pitchFamily="2" charset="2"/>
          <a:buChar char="§"/>
          <a:defRPr sz="1400" spc="40" dirty="0" err="1" smtClean="0">
            <a:solidFill>
              <a:schemeClr val="tx1"/>
            </a:solidFill>
          </a:defRPr>
        </a:defPPr>
      </a:lstStyle>
    </a:txDef>
  </a:objectDefaults>
  <a:extraClrSchemeLst/>
  <a:extLst>
    <a:ext uri="{05A4C25C-085E-4340-85A3-A5531E510DB2}">
      <thm15:themeFamily xmlns:thm15="http://schemas.microsoft.com/office/thememl/2012/main" name="Mazars_UK_A4_Landscape" id="{CF268BC4-F6E7-4F4E-85C4-73AEF8FD6FD9}" vid="{06007976-33B1-48DF-8F0F-56283F2F434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767CD9E66244F4BBE09883461F414D0" ma:contentTypeVersion="6" ma:contentTypeDescription="Create a new document." ma:contentTypeScope="" ma:versionID="2590ff9dbf7ea8da49769d51fd883785">
  <xsd:schema xmlns:xsd="http://www.w3.org/2001/XMLSchema" xmlns:xs="http://www.w3.org/2001/XMLSchema" xmlns:p="http://schemas.microsoft.com/office/2006/metadata/properties" xmlns:ns2="1a347e6c-27ef-44ac-8cca-185754df9860" xmlns:ns3="0c55d8d1-4465-4e0a-88af-c9150258643f" targetNamespace="http://schemas.microsoft.com/office/2006/metadata/properties" ma:root="true" ma:fieldsID="b4b737a73c7c91e4de59a27f045e455d" ns2:_="" ns3:_="">
    <xsd:import namespace="1a347e6c-27ef-44ac-8cca-185754df9860"/>
    <xsd:import namespace="0c55d8d1-4465-4e0a-88af-c9150258643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347e6c-27ef-44ac-8cca-185754df98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55d8d1-4465-4e0a-88af-c9150258643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FF5867-29BA-4A4F-9805-D732304DCCB3}">
  <ds:schemaRefs>
    <ds:schemaRef ds:uri="http://purl.org/dc/terms/"/>
    <ds:schemaRef ds:uri="0c55d8d1-4465-4e0a-88af-c9150258643f"/>
    <ds:schemaRef ds:uri="1a347e6c-27ef-44ac-8cca-185754df9860"/>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schemas.microsoft.com/office/2006/metadata/properties"/>
    <ds:schemaRef ds:uri="http://purl.org/dc/dcmitype/"/>
    <ds:schemaRef ds:uri="http://purl.org/dc/elements/1.1/"/>
  </ds:schemaRefs>
</ds:datastoreItem>
</file>

<file path=customXml/itemProps2.xml><?xml version="1.0" encoding="utf-8"?>
<ds:datastoreItem xmlns:ds="http://schemas.openxmlformats.org/officeDocument/2006/customXml" ds:itemID="{57EF6648-2EC9-43FD-9C76-59CDCE086BAB}">
  <ds:schemaRefs>
    <ds:schemaRef ds:uri="http://schemas.microsoft.com/sharepoint/v3/contenttype/forms"/>
  </ds:schemaRefs>
</ds:datastoreItem>
</file>

<file path=customXml/itemProps3.xml><?xml version="1.0" encoding="utf-8"?>
<ds:datastoreItem xmlns:ds="http://schemas.openxmlformats.org/officeDocument/2006/customXml" ds:itemID="{D4A5780A-EF13-4C88-9FBA-5C2F4F22DA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347e6c-27ef-44ac-8cca-185754df9860"/>
    <ds:schemaRef ds:uri="0c55d8d1-4465-4e0a-88af-c915025864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728</TotalTime>
  <Words>3451</Words>
  <Application>Microsoft Office PowerPoint</Application>
  <PresentationFormat>A4 Paper (210x297 mm)</PresentationFormat>
  <Paragraphs>213</Paragraphs>
  <Slides>9</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Arial</vt:lpstr>
      <vt:lpstr>Arial Narrow</vt:lpstr>
      <vt:lpstr>Calibri</vt:lpstr>
      <vt:lpstr>Wingdings</vt:lpstr>
      <vt:lpstr>Mazars_UK_A4_Landscape</vt:lpstr>
      <vt:lpstr>1_Mazars_UK_A4_Landscape</vt:lpstr>
      <vt:lpstr>2_Mazars_UK_A4_Landscape</vt:lpstr>
      <vt:lpstr>London Borough of Hammersmith and Fulham/ Royal Borough of Kensington and Chelsea/ Westminster City Council   Guidance for School’s on Internal Audit Visits   </vt:lpstr>
      <vt:lpstr>1. Governance</vt:lpstr>
      <vt:lpstr>2. Financial Management </vt:lpstr>
      <vt:lpstr>3. Procurement </vt:lpstr>
      <vt:lpstr>PowerPoint Presentation</vt:lpstr>
      <vt:lpstr>4. Income</vt:lpstr>
      <vt:lpstr>5. Assets and Inventory </vt:lpstr>
      <vt:lpstr>6. Payroll </vt:lpstr>
      <vt:lpstr>7. Unofficial Funds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Abbie Francis-Pike</dc:creator>
  <cp:lastModifiedBy>Mackie, Moira: RBKC</cp:lastModifiedBy>
  <cp:revision>42</cp:revision>
  <dcterms:created xsi:type="dcterms:W3CDTF">2020-12-09T09:22:20Z</dcterms:created>
  <dcterms:modified xsi:type="dcterms:W3CDTF">2025-03-03T09:31:19Z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0x010100E767CD9E66244F4BBE09883461F414D0</vt:lpwstr>
  </property>
  <property fmtid="{D5CDD505-2E9C-101B-9397-08002B2CF9AE}" pid="3" name="xd_Signature">
    <vt:bool>false</vt:bool>
  </property>
  <property fmtid="{D5CDD505-2E9C-101B-9397-08002B2CF9AE}" pid="4" name="xd_ProgID">
    <vt:lpwstr/>
  </property>
  <property fmtid="{D5CDD505-2E9C-101B-9397-08002B2CF9AE}" pid="5" name="_ExtendedDescription">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ies>
</file>