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9" r:id="rId4"/>
    <p:sldMasterId id="2147483720" r:id="rId5"/>
  </p:sldMasterIdLst>
  <p:notesMasterIdLst>
    <p:notesMasterId r:id="rId10"/>
  </p:notesMasterIdLst>
  <p:handoutMasterIdLst>
    <p:handoutMasterId r:id="rId11"/>
  </p:handoutMasterIdLst>
  <p:sldIdLst>
    <p:sldId id="404" r:id="rId6"/>
    <p:sldId id="421" r:id="rId7"/>
    <p:sldId id="422" r:id="rId8"/>
    <p:sldId id="294" r:id="rId9"/>
  </p:sldIdLst>
  <p:sldSz cx="9906000" cy="6858000" type="A4"/>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30" userDrawn="1">
          <p15:clr>
            <a:srgbClr val="A4A3A4"/>
          </p15:clr>
        </p15:guide>
        <p15:guide id="2" pos="172" userDrawn="1">
          <p15:clr>
            <a:srgbClr val="A4A3A4"/>
          </p15:clr>
        </p15:guide>
        <p15:guide id="3" pos="2893" userDrawn="1">
          <p15:clr>
            <a:srgbClr val="A4A3A4"/>
          </p15:clr>
        </p15:guide>
        <p15:guide id="4" pos="3347" userDrawn="1">
          <p15:clr>
            <a:srgbClr val="A4A3A4"/>
          </p15:clr>
        </p15:guide>
        <p15:guide id="5" pos="4005" userDrawn="1">
          <p15:clr>
            <a:srgbClr val="A4A3A4"/>
          </p15:clr>
        </p15:guide>
        <p15:guide id="6" pos="5932" userDrawn="1">
          <p15:clr>
            <a:srgbClr val="A4A3A4"/>
          </p15:clr>
        </p15:guide>
        <p15:guide id="7" pos="897" userDrawn="1">
          <p15:clr>
            <a:srgbClr val="A4A3A4"/>
          </p15:clr>
        </p15:guide>
        <p15:guide id="8" pos="829" userDrawn="1">
          <p15:clr>
            <a:srgbClr val="A4A3A4"/>
          </p15:clr>
        </p15:guide>
        <p15:guide id="9" pos="4073" userDrawn="1">
          <p15:clr>
            <a:srgbClr val="A4A3A4"/>
          </p15:clr>
        </p15:guide>
        <p15:guide id="10" pos="3664" userDrawn="1">
          <p15:clr>
            <a:srgbClr val="A4A3A4"/>
          </p15:clr>
        </p15:guide>
        <p15:guide id="11" pos="489" userDrawn="1">
          <p15:clr>
            <a:srgbClr val="A4A3A4"/>
          </p15:clr>
        </p15:guide>
        <p15:guide id="12" orient="horz" pos="259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egan Hale" initials="TH" lastIdx="3" clrIdx="0"/>
  <p:cmAuthor id="2" name="Lee Newman" initials="LN" lastIdx="52" clrIdx="1">
    <p:extLst>
      <p:ext uri="{19B8F6BF-5375-455C-9EA6-DF929625EA0E}">
        <p15:presenceInfo xmlns:p15="http://schemas.microsoft.com/office/powerpoint/2012/main" userId="S-1-5-21-1085031214-1960408961-725345543-101334" providerId="AD"/>
      </p:ext>
    </p:extLst>
  </p:cmAuthor>
  <p:cmAuthor id="3" name="Jessica Chen" initials="JC" lastIdx="1" clrIdx="2">
    <p:extLst>
      <p:ext uri="{19B8F6BF-5375-455C-9EA6-DF929625EA0E}">
        <p15:presenceInfo xmlns:p15="http://schemas.microsoft.com/office/powerpoint/2012/main" userId="S-1-5-21-1085031214-1960408961-725345543-150350" providerId="AD"/>
      </p:ext>
    </p:extLst>
  </p:cmAuthor>
  <p:cmAuthor id="4" name="Sana Bukhari" initials="SB" lastIdx="9" clrIdx="3">
    <p:extLst>
      <p:ext uri="{19B8F6BF-5375-455C-9EA6-DF929625EA0E}">
        <p15:presenceInfo xmlns:p15="http://schemas.microsoft.com/office/powerpoint/2012/main" userId="S-1-5-21-1085031214-1960408961-725345543-95898" providerId="AD"/>
      </p:ext>
    </p:extLst>
  </p:cmAuthor>
  <p:cmAuthor id="5" name="Vikesh Shah" initials="VS" lastIdx="17" clrIdx="4">
    <p:extLst>
      <p:ext uri="{19B8F6BF-5375-455C-9EA6-DF929625EA0E}">
        <p15:presenceInfo xmlns:p15="http://schemas.microsoft.com/office/powerpoint/2012/main" userId="S-1-5-21-1085031214-1960408961-725345543-173658" providerId="AD"/>
      </p:ext>
    </p:extLst>
  </p:cmAuthor>
  <p:cmAuthor id="6" name="Rhys Griffiths" initials="RG" lastIdx="13" clrIdx="5">
    <p:extLst>
      <p:ext uri="{19B8F6BF-5375-455C-9EA6-DF929625EA0E}">
        <p15:presenceInfo xmlns:p15="http://schemas.microsoft.com/office/powerpoint/2012/main" userId="S::Rhys.Griffiths@mazars.co.uk::4ed57dc0-9be1-4f27-8bd3-57e9d4d76515" providerId="AD"/>
      </p:ext>
    </p:extLst>
  </p:cmAuthor>
  <p:cmAuthor id="7" name="Matt Dalton" initials="MD" lastIdx="71" clrIdx="6">
    <p:extLst>
      <p:ext uri="{19B8F6BF-5375-455C-9EA6-DF929625EA0E}">
        <p15:presenceInfo xmlns:p15="http://schemas.microsoft.com/office/powerpoint/2012/main" userId="S::Matt.Dalton@mazars.co.uk::ff6c9c31-a3d0-4b04-ade6-216c0c5099e5" providerId="AD"/>
      </p:ext>
    </p:extLst>
  </p:cmAuthor>
  <p:cmAuthor id="8" name="Kriti Mahajan" initials="KM" lastIdx="191" clrIdx="7">
    <p:extLst>
      <p:ext uri="{19B8F6BF-5375-455C-9EA6-DF929625EA0E}">
        <p15:presenceInfo xmlns:p15="http://schemas.microsoft.com/office/powerpoint/2012/main" userId="S::Kriti.Mahajan@mazars.co.uk::7357dfd2-1327-4b93-a353-23216809aab3" providerId="AD"/>
      </p:ext>
    </p:extLst>
  </p:cmAuthor>
  <p:cmAuthor id="9" name="Lee Newman" initials="LN [2]" lastIdx="37" clrIdx="8">
    <p:extLst>
      <p:ext uri="{19B8F6BF-5375-455C-9EA6-DF929625EA0E}">
        <p15:presenceInfo xmlns:p15="http://schemas.microsoft.com/office/powerpoint/2012/main" userId="S::Lee.Newman@mazars.co.uk::8d92d4d0-7d51-48d4-86ff-a2b143dc5962" providerId="AD"/>
      </p:ext>
    </p:extLst>
  </p:cmAuthor>
  <p:cmAuthor id="10" name="Graham, James: RBKC" initials="GJR" lastIdx="35" clrIdx="9">
    <p:extLst>
      <p:ext uri="{19B8F6BF-5375-455C-9EA6-DF929625EA0E}">
        <p15:presenceInfo xmlns:p15="http://schemas.microsoft.com/office/powerpoint/2012/main" userId="S::James.Graham@rbkc.gov.uk::f2696a51-68be-490c-8c80-7d2703e6fb95" providerId="AD"/>
      </p:ext>
    </p:extLst>
  </p:cmAuthor>
  <p:cmAuthor id="11" name="Sam Wheatley" initials="SW" lastIdx="6" clrIdx="10">
    <p:extLst>
      <p:ext uri="{19B8F6BF-5375-455C-9EA6-DF929625EA0E}">
        <p15:presenceInfo xmlns:p15="http://schemas.microsoft.com/office/powerpoint/2012/main" userId="S::Sam.Wheatley@mazars.co.uk::4ea9e5a8-fffc-4643-b74f-a4eb428d3b58" providerId="AD"/>
      </p:ext>
    </p:extLst>
  </p:cmAuthor>
  <p:cmAuthor id="12" name="Navdeep Sidhu" initials="NS" lastIdx="31" clrIdx="11">
    <p:extLst>
      <p:ext uri="{19B8F6BF-5375-455C-9EA6-DF929625EA0E}">
        <p15:presenceInfo xmlns:p15="http://schemas.microsoft.com/office/powerpoint/2012/main" userId="S::navdeep.sidhu@mazars.co.uk::91056fc1-c07d-4f28-a40b-029fb24a1b77" providerId="AD"/>
      </p:ext>
    </p:extLst>
  </p:cmAuthor>
  <p:cmAuthor id="13" name="Kantaben Patel" initials="KP" lastIdx="18" clrIdx="12">
    <p:extLst>
      <p:ext uri="{19B8F6BF-5375-455C-9EA6-DF929625EA0E}">
        <p15:presenceInfo xmlns:p15="http://schemas.microsoft.com/office/powerpoint/2012/main" userId="S::kanta.patel@mazars.co.uk::a2ecc998-2ffc-4c56-94ab-0e4b9f6df2a7" providerId="AD"/>
      </p:ext>
    </p:extLst>
  </p:cmAuthor>
  <p:cmAuthor id="14" name="Ben Ferguson" initials="BF" lastIdx="11" clrIdx="13">
    <p:extLst>
      <p:ext uri="{19B8F6BF-5375-455C-9EA6-DF929625EA0E}">
        <p15:presenceInfo xmlns:p15="http://schemas.microsoft.com/office/powerpoint/2012/main" userId="S::Ben.Ferguson@mazars.co.uk::d77b4b7e-a4e7-4a87-bfd7-36104f6bdeb2" providerId="AD"/>
      </p:ext>
    </p:extLst>
  </p:cmAuthor>
  <p:cmAuthor id="15" name="Mackie, Moira: RBKC" initials="MMR" lastIdx="3" clrIdx="14">
    <p:extLst>
      <p:ext uri="{19B8F6BF-5375-455C-9EA6-DF929625EA0E}">
        <p15:presenceInfo xmlns:p15="http://schemas.microsoft.com/office/powerpoint/2012/main" userId="S::Moira.Mackie@rbkc.gov.uk::ee78fbb6-4d26-4db1-8827-608076b9f4e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2F2F2"/>
    <a:srgbClr val="00B050"/>
    <a:srgbClr val="92D050"/>
    <a:srgbClr val="0070CD"/>
    <a:srgbClr val="FF0000"/>
    <a:srgbClr val="FFC000"/>
    <a:srgbClr val="3E4875"/>
    <a:srgbClr val="323754"/>
    <a:srgbClr val="007E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7D9C92-71F6-4D0F-832F-CF6F2C03EC27}" v="1" dt="2025-03-03T09:25:25.7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8" autoAdjust="0"/>
    <p:restoredTop sz="93910" autoAdjust="0"/>
  </p:normalViewPr>
  <p:slideViewPr>
    <p:cSldViewPr snapToGrid="0" showGuides="1">
      <p:cViewPr varScale="1">
        <p:scale>
          <a:sx n="64" d="100"/>
          <a:sy n="64" d="100"/>
        </p:scale>
        <p:origin x="948" y="272"/>
      </p:cViewPr>
      <p:guideLst>
        <p:guide orient="horz" pos="1230"/>
        <p:guide pos="172"/>
        <p:guide pos="2893"/>
        <p:guide pos="3347"/>
        <p:guide pos="4005"/>
        <p:guide pos="5932"/>
        <p:guide pos="897"/>
        <p:guide pos="829"/>
        <p:guide pos="4073"/>
        <p:guide pos="3664"/>
        <p:guide pos="489"/>
        <p:guide orient="horz" pos="2591"/>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8" d="100"/>
          <a:sy n="78" d="100"/>
        </p:scale>
        <p:origin x="331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ckie, Moira: RBKC" userId="ee78fbb6-4d26-4db1-8827-608076b9f4ef" providerId="ADAL" clId="{D07D9C92-71F6-4D0F-832F-CF6F2C03EC27}"/>
    <pc:docChg chg="undo custSel modSld">
      <pc:chgData name="Mackie, Moira: RBKC" userId="ee78fbb6-4d26-4db1-8827-608076b9f4ef" providerId="ADAL" clId="{D07D9C92-71F6-4D0F-832F-CF6F2C03EC27}" dt="2025-03-03T09:45:45.230" v="1088" actId="6549"/>
      <pc:docMkLst>
        <pc:docMk/>
      </pc:docMkLst>
      <pc:sldChg chg="modSp mod">
        <pc:chgData name="Mackie, Moira: RBKC" userId="ee78fbb6-4d26-4db1-8827-608076b9f4ef" providerId="ADAL" clId="{D07D9C92-71F6-4D0F-832F-CF6F2C03EC27}" dt="2025-03-03T09:45:45.230" v="1088" actId="6549"/>
        <pc:sldMkLst>
          <pc:docMk/>
          <pc:sldMk cId="828022697" sldId="294"/>
        </pc:sldMkLst>
        <pc:spChg chg="mod">
          <ac:chgData name="Mackie, Moira: RBKC" userId="ee78fbb6-4d26-4db1-8827-608076b9f4ef" providerId="ADAL" clId="{D07D9C92-71F6-4D0F-832F-CF6F2C03EC27}" dt="2025-03-03T09:45:45.230" v="1088" actId="6549"/>
          <ac:spMkLst>
            <pc:docMk/>
            <pc:sldMk cId="828022697" sldId="294"/>
            <ac:spMk id="9" creationId="{661C702B-62D9-4C69-8940-07367884CF5E}"/>
          </ac:spMkLst>
        </pc:spChg>
      </pc:sldChg>
      <pc:sldChg chg="modSp mod">
        <pc:chgData name="Mackie, Moira: RBKC" userId="ee78fbb6-4d26-4db1-8827-608076b9f4ef" providerId="ADAL" clId="{D07D9C92-71F6-4D0F-832F-CF6F2C03EC27}" dt="2025-03-03T09:42:01.076" v="982" actId="20577"/>
        <pc:sldMkLst>
          <pc:docMk/>
          <pc:sldMk cId="2150496694" sldId="421"/>
        </pc:sldMkLst>
        <pc:spChg chg="mod">
          <ac:chgData name="Mackie, Moira: RBKC" userId="ee78fbb6-4d26-4db1-8827-608076b9f4ef" providerId="ADAL" clId="{D07D9C92-71F6-4D0F-832F-CF6F2C03EC27}" dt="2025-03-03T09:42:01.076" v="982" actId="20577"/>
          <ac:spMkLst>
            <pc:docMk/>
            <pc:sldMk cId="2150496694" sldId="421"/>
            <ac:spMk id="5" creationId="{00000000-0000-0000-0000-000000000000}"/>
          </ac:spMkLst>
        </pc:spChg>
      </pc:sldChg>
      <pc:sldChg chg="modSp mod">
        <pc:chgData name="Mackie, Moira: RBKC" userId="ee78fbb6-4d26-4db1-8827-608076b9f4ef" providerId="ADAL" clId="{D07D9C92-71F6-4D0F-832F-CF6F2C03EC27}" dt="2025-03-03T09:43:41.120" v="997" actId="6549"/>
        <pc:sldMkLst>
          <pc:docMk/>
          <pc:sldMk cId="2992631093" sldId="422"/>
        </pc:sldMkLst>
        <pc:graphicFrameChg chg="modGraphic">
          <ac:chgData name="Mackie, Moira: RBKC" userId="ee78fbb6-4d26-4db1-8827-608076b9f4ef" providerId="ADAL" clId="{D07D9C92-71F6-4D0F-832F-CF6F2C03EC27}" dt="2025-03-03T09:43:41.120" v="997" actId="6549"/>
          <ac:graphicFrameMkLst>
            <pc:docMk/>
            <pc:sldMk cId="2992631093" sldId="422"/>
            <ac:graphicFrameMk id="4"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1DC114-2852-48E3-90F7-71C92D5C7ECF}"/>
              </a:ext>
            </a:extLst>
          </p:cNvPr>
          <p:cNvSpPr>
            <a:spLocks noGrp="1"/>
          </p:cNvSpPr>
          <p:nvPr>
            <p:ph type="hdr" sz="quarter"/>
          </p:nvPr>
        </p:nvSpPr>
        <p:spPr>
          <a:xfrm>
            <a:off x="0" y="0"/>
            <a:ext cx="2914015" cy="490409"/>
          </a:xfrm>
          <a:prstGeom prst="rect">
            <a:avLst/>
          </a:prstGeom>
        </p:spPr>
        <p:txBody>
          <a:bodyPr vert="horz" lIns="91861" tIns="45930" rIns="91861" bIns="45930" rtlCol="0"/>
          <a:lstStyle>
            <a:lvl1pPr algn="l">
              <a:defRPr sz="1200"/>
            </a:lvl1pPr>
          </a:lstStyle>
          <a:p>
            <a:endParaRPr lang="en-GB" dirty="0"/>
          </a:p>
        </p:txBody>
      </p:sp>
      <p:sp>
        <p:nvSpPr>
          <p:cNvPr id="3" name="Date Placeholder 2">
            <a:extLst>
              <a:ext uri="{FF2B5EF4-FFF2-40B4-BE49-F238E27FC236}">
                <a16:creationId xmlns:a16="http://schemas.microsoft.com/office/drawing/2014/main" id="{20768F41-21CB-481D-9A04-CC552217A412}"/>
              </a:ext>
            </a:extLst>
          </p:cNvPr>
          <p:cNvSpPr>
            <a:spLocks noGrp="1"/>
          </p:cNvSpPr>
          <p:nvPr>
            <p:ph type="dt" sz="quarter" idx="1"/>
          </p:nvPr>
        </p:nvSpPr>
        <p:spPr>
          <a:xfrm>
            <a:off x="3809079" y="0"/>
            <a:ext cx="2914015" cy="490409"/>
          </a:xfrm>
          <a:prstGeom prst="rect">
            <a:avLst/>
          </a:prstGeom>
        </p:spPr>
        <p:txBody>
          <a:bodyPr vert="horz" lIns="91861" tIns="45930" rIns="91861" bIns="45930" rtlCol="0"/>
          <a:lstStyle>
            <a:lvl1pPr algn="r">
              <a:defRPr sz="1200"/>
            </a:lvl1pPr>
          </a:lstStyle>
          <a:p>
            <a:fld id="{8022AB4A-75E4-44B0-8398-875C73EA400A}" type="datetimeFigureOut">
              <a:rPr lang="en-GB" smtClean="0"/>
              <a:t>03/03/2025</a:t>
            </a:fld>
            <a:endParaRPr lang="en-GB" dirty="0"/>
          </a:p>
        </p:txBody>
      </p:sp>
      <p:sp>
        <p:nvSpPr>
          <p:cNvPr id="4" name="Footer Placeholder 3">
            <a:extLst>
              <a:ext uri="{FF2B5EF4-FFF2-40B4-BE49-F238E27FC236}">
                <a16:creationId xmlns:a16="http://schemas.microsoft.com/office/drawing/2014/main" id="{66224B8F-8B94-4C79-9822-A51FD338E63C}"/>
              </a:ext>
            </a:extLst>
          </p:cNvPr>
          <p:cNvSpPr>
            <a:spLocks noGrp="1"/>
          </p:cNvSpPr>
          <p:nvPr>
            <p:ph type="ftr" sz="quarter" idx="2"/>
          </p:nvPr>
        </p:nvSpPr>
        <p:spPr>
          <a:xfrm>
            <a:off x="0" y="9283831"/>
            <a:ext cx="2914015" cy="490408"/>
          </a:xfrm>
          <a:prstGeom prst="rect">
            <a:avLst/>
          </a:prstGeom>
        </p:spPr>
        <p:txBody>
          <a:bodyPr vert="horz" lIns="91861" tIns="45930" rIns="91861" bIns="4593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C1822C03-F68D-4604-8D0C-9316D4042957}"/>
              </a:ext>
            </a:extLst>
          </p:cNvPr>
          <p:cNvSpPr>
            <a:spLocks noGrp="1"/>
          </p:cNvSpPr>
          <p:nvPr>
            <p:ph type="sldNum" sz="quarter" idx="3"/>
          </p:nvPr>
        </p:nvSpPr>
        <p:spPr>
          <a:xfrm>
            <a:off x="3809079" y="9283831"/>
            <a:ext cx="2914015" cy="490408"/>
          </a:xfrm>
          <a:prstGeom prst="rect">
            <a:avLst/>
          </a:prstGeom>
        </p:spPr>
        <p:txBody>
          <a:bodyPr vert="horz" lIns="91861" tIns="45930" rIns="91861" bIns="45930" rtlCol="0" anchor="b"/>
          <a:lstStyle>
            <a:lvl1pPr algn="r">
              <a:defRPr sz="1200"/>
            </a:lvl1pPr>
          </a:lstStyle>
          <a:p>
            <a:fld id="{2099EC99-70A0-4893-8059-691B55BA935C}" type="slidenum">
              <a:rPr lang="en-GB" smtClean="0"/>
              <a:t>‹#›</a:t>
            </a:fld>
            <a:endParaRPr lang="en-GB" dirty="0"/>
          </a:p>
        </p:txBody>
      </p:sp>
    </p:spTree>
    <p:extLst>
      <p:ext uri="{BB962C8B-B14F-4D97-AF65-F5344CB8AC3E}">
        <p14:creationId xmlns:p14="http://schemas.microsoft.com/office/powerpoint/2010/main" val="659076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0409"/>
          </a:xfrm>
          <a:prstGeom prst="rect">
            <a:avLst/>
          </a:prstGeom>
        </p:spPr>
        <p:txBody>
          <a:bodyPr vert="horz" lIns="91861" tIns="45930" rIns="91861" bIns="45930" rtlCol="0"/>
          <a:lstStyle>
            <a:lvl1pPr algn="l">
              <a:defRPr sz="1200"/>
            </a:lvl1pPr>
          </a:lstStyle>
          <a:p>
            <a:endParaRPr lang="en-GB" dirty="0"/>
          </a:p>
        </p:txBody>
      </p:sp>
      <p:sp>
        <p:nvSpPr>
          <p:cNvPr id="3" name="Date Placeholder 2"/>
          <p:cNvSpPr>
            <a:spLocks noGrp="1"/>
          </p:cNvSpPr>
          <p:nvPr>
            <p:ph type="dt" idx="1"/>
          </p:nvPr>
        </p:nvSpPr>
        <p:spPr>
          <a:xfrm>
            <a:off x="3809079" y="0"/>
            <a:ext cx="2914015" cy="490409"/>
          </a:xfrm>
          <a:prstGeom prst="rect">
            <a:avLst/>
          </a:prstGeom>
        </p:spPr>
        <p:txBody>
          <a:bodyPr vert="horz" lIns="91861" tIns="45930" rIns="91861" bIns="45930" rtlCol="0"/>
          <a:lstStyle>
            <a:lvl1pPr algn="r">
              <a:defRPr sz="1200"/>
            </a:lvl1pPr>
          </a:lstStyle>
          <a:p>
            <a:fld id="{8A3D35B0-4EB6-4AF9-80E8-792DBBFA87D4}" type="datetimeFigureOut">
              <a:rPr lang="en-GB" smtClean="0"/>
              <a:t>03/03/2025</a:t>
            </a:fld>
            <a:endParaRPr lang="en-GB" dirty="0"/>
          </a:p>
        </p:txBody>
      </p:sp>
      <p:sp>
        <p:nvSpPr>
          <p:cNvPr id="4" name="Slide Image Placeholder 3"/>
          <p:cNvSpPr>
            <a:spLocks noGrp="1" noRot="1" noChangeAspect="1"/>
          </p:cNvSpPr>
          <p:nvPr>
            <p:ph type="sldImg" idx="2"/>
          </p:nvPr>
        </p:nvSpPr>
        <p:spPr>
          <a:xfrm>
            <a:off x="979488" y="1222375"/>
            <a:ext cx="4765675" cy="3298825"/>
          </a:xfrm>
          <a:prstGeom prst="rect">
            <a:avLst/>
          </a:prstGeom>
          <a:noFill/>
          <a:ln w="12700">
            <a:solidFill>
              <a:prstClr val="black"/>
            </a:solidFill>
          </a:ln>
        </p:spPr>
        <p:txBody>
          <a:bodyPr vert="horz" lIns="91861" tIns="45930" rIns="91861" bIns="45930" rtlCol="0" anchor="ctr"/>
          <a:lstStyle/>
          <a:p>
            <a:endParaRPr lang="en-GB" dirty="0"/>
          </a:p>
        </p:txBody>
      </p:sp>
      <p:sp>
        <p:nvSpPr>
          <p:cNvPr id="5" name="Notes Placeholder 4"/>
          <p:cNvSpPr>
            <a:spLocks noGrp="1"/>
          </p:cNvSpPr>
          <p:nvPr>
            <p:ph type="body" sz="quarter" idx="3"/>
          </p:nvPr>
        </p:nvSpPr>
        <p:spPr>
          <a:xfrm>
            <a:off x="672465" y="4703852"/>
            <a:ext cx="5379720" cy="3848606"/>
          </a:xfrm>
          <a:prstGeom prst="rect">
            <a:avLst/>
          </a:prstGeom>
        </p:spPr>
        <p:txBody>
          <a:bodyPr vert="horz" lIns="91861" tIns="45930" rIns="91861" bIns="4593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283831"/>
            <a:ext cx="2914015" cy="490408"/>
          </a:xfrm>
          <a:prstGeom prst="rect">
            <a:avLst/>
          </a:prstGeom>
        </p:spPr>
        <p:txBody>
          <a:bodyPr vert="horz" lIns="91861" tIns="45930" rIns="91861" bIns="4593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09079" y="9283831"/>
            <a:ext cx="2914015" cy="490408"/>
          </a:xfrm>
          <a:prstGeom prst="rect">
            <a:avLst/>
          </a:prstGeom>
        </p:spPr>
        <p:txBody>
          <a:bodyPr vert="horz" lIns="91861" tIns="45930" rIns="91861" bIns="45930" rtlCol="0" anchor="b"/>
          <a:lstStyle>
            <a:lvl1pPr algn="r">
              <a:defRPr sz="1200"/>
            </a:lvl1pPr>
          </a:lstStyle>
          <a:p>
            <a:fld id="{B3D114D2-842B-4CDF-B49B-C6C5A35452F3}" type="slidenum">
              <a:rPr lang="en-GB" smtClean="0"/>
              <a:t>‹#›</a:t>
            </a:fld>
            <a:endParaRPr lang="en-GB" dirty="0"/>
          </a:p>
        </p:txBody>
      </p:sp>
    </p:spTree>
    <p:extLst>
      <p:ext uri="{BB962C8B-B14F-4D97-AF65-F5344CB8AC3E}">
        <p14:creationId xmlns:p14="http://schemas.microsoft.com/office/powerpoint/2010/main" val="4150948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3D114D2-842B-4CDF-B49B-C6C5A35452F3}" type="slidenum">
              <a:rPr lang="en-GB" smtClean="0"/>
              <a:t>1</a:t>
            </a:fld>
            <a:endParaRPr lang="en-GB" dirty="0"/>
          </a:p>
        </p:txBody>
      </p:sp>
    </p:spTree>
    <p:extLst>
      <p:ext uri="{BB962C8B-B14F-4D97-AF65-F5344CB8AC3E}">
        <p14:creationId xmlns:p14="http://schemas.microsoft.com/office/powerpoint/2010/main" val="97425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3D114D2-842B-4CDF-B49B-C6C5A35452F3}" type="slidenum">
              <a:rPr lang="en-GB" smtClean="0"/>
              <a:t>2</a:t>
            </a:fld>
            <a:endParaRPr lang="en-GB" dirty="0"/>
          </a:p>
        </p:txBody>
      </p:sp>
    </p:spTree>
    <p:extLst>
      <p:ext uri="{BB962C8B-B14F-4D97-AF65-F5344CB8AC3E}">
        <p14:creationId xmlns:p14="http://schemas.microsoft.com/office/powerpoint/2010/main" val="2459681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2.xml"/><Relationship Id="rId5" Type="http://schemas.openxmlformats.org/officeDocument/2006/relationships/image" Target="../media/image3.png"/><Relationship Id="rId4" Type="http://schemas.openxmlformats.org/officeDocument/2006/relationships/image" Target="../media/image12.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1BA6-7A56-40F2-BB6A-D2797D5F7E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5C700E-543D-495B-9585-4CD4E7CEDEA7}"/>
              </a:ext>
            </a:extLst>
          </p:cNvPr>
          <p:cNvSpPr>
            <a:spLocks noGrp="1"/>
          </p:cNvSpPr>
          <p:nvPr>
            <p:ph type="dt" sz="half" idx="10"/>
          </p:nvPr>
        </p:nvSpPr>
        <p:spPr/>
        <p:txBody>
          <a:bodyPr/>
          <a:lstStyle/>
          <a:p>
            <a:r>
              <a:rPr lang="en-US"/>
              <a:t>Thursday, 22 June 2017</a:t>
            </a:r>
            <a:endParaRPr lang="en-US" dirty="0"/>
          </a:p>
        </p:txBody>
      </p:sp>
      <p:sp>
        <p:nvSpPr>
          <p:cNvPr id="6" name="Text Placeholder 6">
            <a:extLst>
              <a:ext uri="{FF2B5EF4-FFF2-40B4-BE49-F238E27FC236}">
                <a16:creationId xmlns:a16="http://schemas.microsoft.com/office/drawing/2014/main" id="{47BF6825-ED8E-4662-9803-2EB48BDC181D}"/>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4" name="Text Placeholder 13">
            <a:extLst>
              <a:ext uri="{FF2B5EF4-FFF2-40B4-BE49-F238E27FC236}">
                <a16:creationId xmlns:a16="http://schemas.microsoft.com/office/drawing/2014/main" id="{7B475B29-E8A3-4A30-A9EE-4FBBCB33F688}"/>
              </a:ext>
            </a:extLst>
          </p:cNvPr>
          <p:cNvSpPr>
            <a:spLocks noGrp="1"/>
          </p:cNvSpPr>
          <p:nvPr>
            <p:ph type="body" sz="quarter" idx="14"/>
          </p:nvPr>
        </p:nvSpPr>
        <p:spPr>
          <a:xfrm>
            <a:off x="282398" y="1012427"/>
            <a:ext cx="9341204" cy="1199645"/>
          </a:xfrm>
        </p:spPr>
        <p:txBody>
          <a:bodyPr/>
          <a:lstStyle>
            <a:lvl1pPr marL="21602" indent="0">
              <a:buNone/>
              <a:defRPr sz="1270">
                <a:solidFill>
                  <a:schemeClr val="tx2"/>
                </a:solidFill>
              </a:defRPr>
            </a:lvl1pPr>
            <a:lvl2pPr marL="142723" indent="0">
              <a:buNone/>
              <a:defRPr sz="1270">
                <a:solidFill>
                  <a:schemeClr val="tx2"/>
                </a:solidFill>
              </a:defRPr>
            </a:lvl2pPr>
            <a:lvl3pPr marL="286710" indent="0">
              <a:buNone/>
              <a:defRPr sz="1270">
                <a:solidFill>
                  <a:schemeClr val="tx2"/>
                </a:solidFill>
              </a:defRPr>
            </a:lvl3pPr>
            <a:lvl4pPr marL="424381" indent="0">
              <a:buNone/>
              <a:defRPr sz="1270">
                <a:solidFill>
                  <a:schemeClr val="tx2"/>
                </a:solidFill>
              </a:defRPr>
            </a:lvl4pPr>
            <a:lvl5pPr marL="568367" indent="0">
              <a:buNone/>
              <a:defRPr sz="1270">
                <a:solidFill>
                  <a:schemeClr val="tx2"/>
                </a:solidFill>
              </a:defRPr>
            </a:lvl5pPr>
          </a:lstStyle>
          <a:p>
            <a:pPr lvl="0"/>
            <a:r>
              <a:rPr lang="en-US"/>
              <a:t>Click to edit Master text styles</a:t>
            </a:r>
          </a:p>
        </p:txBody>
      </p:sp>
      <p:sp>
        <p:nvSpPr>
          <p:cNvPr id="16" name="Text Placeholder 15">
            <a:extLst>
              <a:ext uri="{FF2B5EF4-FFF2-40B4-BE49-F238E27FC236}">
                <a16:creationId xmlns:a16="http://schemas.microsoft.com/office/drawing/2014/main" id="{1590F33D-717D-4404-A2D1-6CE7D8BAB920}"/>
              </a:ext>
            </a:extLst>
          </p:cNvPr>
          <p:cNvSpPr>
            <a:spLocks noGrp="1"/>
          </p:cNvSpPr>
          <p:nvPr>
            <p:ph type="body" sz="quarter" idx="15"/>
          </p:nvPr>
        </p:nvSpPr>
        <p:spPr>
          <a:xfrm>
            <a:off x="282399" y="2523146"/>
            <a:ext cx="532438" cy="3714150"/>
          </a:xfrm>
        </p:spPr>
        <p:txBody>
          <a:bodyPr/>
          <a:lstStyle>
            <a:lvl1pPr marL="21602" indent="0">
              <a:spcAft>
                <a:spcPts val="1089"/>
              </a:spcAft>
              <a:buNone/>
              <a:defRPr sz="1452" b="1">
                <a:solidFill>
                  <a:schemeClr val="tx2"/>
                </a:solidFill>
              </a:defRPr>
            </a:lvl1pPr>
            <a:lvl2pPr marL="142723" indent="0">
              <a:buNone/>
              <a:defRPr sz="1452" b="1">
                <a:solidFill>
                  <a:schemeClr val="tx2"/>
                </a:solidFill>
              </a:defRPr>
            </a:lvl2pPr>
            <a:lvl3pPr marL="286710" indent="0">
              <a:buNone/>
              <a:defRPr sz="1452" b="1">
                <a:solidFill>
                  <a:schemeClr val="tx2"/>
                </a:solidFill>
              </a:defRPr>
            </a:lvl3pPr>
            <a:lvl4pPr marL="424381" indent="0">
              <a:buNone/>
              <a:defRPr sz="1452" b="1">
                <a:solidFill>
                  <a:schemeClr val="tx2"/>
                </a:solidFill>
              </a:defRPr>
            </a:lvl4pPr>
            <a:lvl5pPr marL="568367" indent="0">
              <a:buNone/>
              <a:defRPr sz="1452" b="1">
                <a:solidFill>
                  <a:schemeClr val="tx2"/>
                </a:solidFill>
              </a:defRPr>
            </a:lvl5pPr>
          </a:lstStyle>
          <a:p>
            <a:pPr lvl="0"/>
            <a:r>
              <a:rPr lang="en-US"/>
              <a:t>Click to edit Master text styles</a:t>
            </a:r>
          </a:p>
        </p:txBody>
      </p:sp>
      <p:sp>
        <p:nvSpPr>
          <p:cNvPr id="17" name="Text Placeholder 15">
            <a:extLst>
              <a:ext uri="{FF2B5EF4-FFF2-40B4-BE49-F238E27FC236}">
                <a16:creationId xmlns:a16="http://schemas.microsoft.com/office/drawing/2014/main" id="{754E11A2-BB5F-4DC5-B1BB-D590B7C0F85A}"/>
              </a:ext>
            </a:extLst>
          </p:cNvPr>
          <p:cNvSpPr>
            <a:spLocks noGrp="1"/>
          </p:cNvSpPr>
          <p:nvPr>
            <p:ph type="body" sz="quarter" idx="16"/>
          </p:nvPr>
        </p:nvSpPr>
        <p:spPr>
          <a:xfrm>
            <a:off x="833437" y="2523146"/>
            <a:ext cx="8790162" cy="3714150"/>
          </a:xfrm>
        </p:spPr>
        <p:txBody>
          <a:bodyPr/>
          <a:lstStyle>
            <a:lvl1pPr marL="21602" indent="0">
              <a:spcAft>
                <a:spcPts val="1089"/>
              </a:spcAft>
              <a:buNone/>
              <a:defRPr sz="1452"/>
            </a:lvl1pPr>
            <a:lvl2pPr marL="142723" indent="0">
              <a:spcAft>
                <a:spcPts val="1089"/>
              </a:spcAft>
              <a:buNone/>
              <a:defRPr sz="1452"/>
            </a:lvl2pPr>
            <a:lvl3pPr marL="286710" indent="0">
              <a:spcAft>
                <a:spcPts val="1089"/>
              </a:spcAft>
              <a:buNone/>
              <a:defRPr sz="1452"/>
            </a:lvl3pPr>
            <a:lvl4pPr marL="424381" indent="0">
              <a:spcAft>
                <a:spcPts val="1089"/>
              </a:spcAft>
              <a:buNone/>
              <a:defRPr sz="1452"/>
            </a:lvl4pPr>
            <a:lvl5pPr marL="568367" indent="0">
              <a:spcAft>
                <a:spcPts val="1089"/>
              </a:spcAft>
              <a:buNone/>
              <a:defRPr sz="145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5130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Slide">
    <p:bg>
      <p:bgPr>
        <a:solidFill>
          <a:schemeClr val="tx2"/>
        </a:solidFill>
        <a:effectLst/>
      </p:bgPr>
    </p:b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4F62D8C6-FCAE-44DC-8732-67CA28F0195E}"/>
              </a:ext>
            </a:extLst>
          </p:cNvPr>
          <p:cNvSpPr>
            <a:spLocks noGrp="1"/>
          </p:cNvSpPr>
          <p:nvPr>
            <p:ph type="pic" sz="quarter" idx="10"/>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2" name="Title 1"/>
          <p:cNvSpPr>
            <a:spLocks noGrp="1"/>
          </p:cNvSpPr>
          <p:nvPr>
            <p:ph type="ctrTitle"/>
          </p:nvPr>
        </p:nvSpPr>
        <p:spPr>
          <a:xfrm>
            <a:off x="282398" y="1417109"/>
            <a:ext cx="4537492" cy="794963"/>
          </a:xfrm>
        </p:spPr>
        <p:txBody>
          <a:bodyPr rIns="0" bIns="0" anchor="t"/>
          <a:lstStyle>
            <a:lvl1pPr algn="l">
              <a:defRPr sz="2177">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2398" y="2523146"/>
            <a:ext cx="4537492" cy="979756"/>
          </a:xfrm>
        </p:spPr>
        <p:txBody>
          <a:bodyPr/>
          <a:lstStyle>
            <a:lvl1pPr marL="0" indent="0" algn="l">
              <a:buNone/>
              <a:defRPr sz="2177">
                <a:solidFill>
                  <a:schemeClr val="bg1"/>
                </a:solidFill>
              </a:defRPr>
            </a:lvl1pPr>
            <a:lvl2pPr marL="457203" indent="0" algn="ctr">
              <a:buNone/>
              <a:defRPr sz="2000"/>
            </a:lvl2pPr>
            <a:lvl3pPr marL="914406" indent="0" algn="ctr">
              <a:buNone/>
              <a:defRPr sz="1800"/>
            </a:lvl3pPr>
            <a:lvl4pPr marL="1371609" indent="0" algn="ctr">
              <a:buNone/>
              <a:defRPr sz="1600"/>
            </a:lvl4pPr>
            <a:lvl5pPr marL="1828812" indent="0" algn="ctr">
              <a:buNone/>
              <a:defRPr sz="1600"/>
            </a:lvl5pPr>
            <a:lvl6pPr marL="2286015" indent="0" algn="ctr">
              <a:buNone/>
              <a:defRPr sz="1600"/>
            </a:lvl6pPr>
            <a:lvl7pPr marL="2743218" indent="0" algn="ctr">
              <a:buNone/>
              <a:defRPr sz="1600"/>
            </a:lvl7pPr>
            <a:lvl8pPr marL="3200421" indent="0" algn="ctr">
              <a:buNone/>
              <a:defRPr sz="1600"/>
            </a:lvl8pPr>
            <a:lvl9pPr marL="3657624" indent="0" algn="ctr">
              <a:buNone/>
              <a:defRPr sz="1600"/>
            </a:lvl9pPr>
          </a:lstStyle>
          <a:p>
            <a:r>
              <a:rPr lang="en-US"/>
              <a:t>Click to edit Master subtitle style</a:t>
            </a:r>
            <a:endParaRPr lang="en-US" dirty="0"/>
          </a:p>
        </p:txBody>
      </p:sp>
      <p:sp>
        <p:nvSpPr>
          <p:cNvPr id="12" name="Text Placeholder 11">
            <a:extLst>
              <a:ext uri="{FF2B5EF4-FFF2-40B4-BE49-F238E27FC236}">
                <a16:creationId xmlns:a16="http://schemas.microsoft.com/office/drawing/2014/main" id="{4600A9E4-631D-41E3-ADE0-E4304C78729F}"/>
              </a:ext>
            </a:extLst>
          </p:cNvPr>
          <p:cNvSpPr>
            <a:spLocks noGrp="1"/>
          </p:cNvSpPr>
          <p:nvPr>
            <p:ph type="body" sz="quarter" idx="11"/>
          </p:nvPr>
        </p:nvSpPr>
        <p:spPr>
          <a:xfrm>
            <a:off x="282398" y="5399128"/>
            <a:ext cx="4537492" cy="400362"/>
          </a:xfrm>
        </p:spPr>
        <p:txBody>
          <a:bodyPr anchor="ctr"/>
          <a:lstStyle>
            <a:lvl1pPr marL="21602" indent="0">
              <a:buNone/>
              <a:defRPr sz="1452">
                <a:solidFill>
                  <a:schemeClr val="bg1"/>
                </a:solidFill>
              </a:defRPr>
            </a:lvl1pPr>
            <a:lvl2pPr marL="142723" indent="0">
              <a:buNone/>
              <a:defRPr sz="1452"/>
            </a:lvl2pPr>
            <a:lvl3pPr marL="286710" indent="0">
              <a:buNone/>
              <a:defRPr sz="1452"/>
            </a:lvl3pPr>
            <a:lvl4pPr marL="424381" indent="0">
              <a:buNone/>
              <a:defRPr sz="1452"/>
            </a:lvl4pPr>
            <a:lvl5pPr marL="568367" indent="0">
              <a:buNone/>
              <a:defRPr sz="1452"/>
            </a:lvl5pPr>
          </a:lstStyle>
          <a:p>
            <a:pPr lvl="0"/>
            <a:r>
              <a:rPr lang="en-US"/>
              <a:t>Click to edit Master text styles</a:t>
            </a:r>
          </a:p>
        </p:txBody>
      </p:sp>
      <p:sp>
        <p:nvSpPr>
          <p:cNvPr id="4" name="Date Placeholder 3">
            <a:extLst>
              <a:ext uri="{FF2B5EF4-FFF2-40B4-BE49-F238E27FC236}">
                <a16:creationId xmlns:a16="http://schemas.microsoft.com/office/drawing/2014/main" id="{F49E20A0-DBAD-4DAF-B768-DCEDFA6706E5}"/>
              </a:ext>
            </a:extLst>
          </p:cNvPr>
          <p:cNvSpPr>
            <a:spLocks noGrp="1"/>
          </p:cNvSpPr>
          <p:nvPr>
            <p:ph type="dt" sz="half" idx="12"/>
          </p:nvPr>
        </p:nvSpPr>
        <p:spPr/>
        <p:txBody>
          <a:bodyPr/>
          <a:lstStyle/>
          <a:p>
            <a:r>
              <a:rPr lang="en-US"/>
              <a:t>Thursday, 22 June 2017</a:t>
            </a:r>
            <a:endParaRPr lang="en-US" dirty="0"/>
          </a:p>
        </p:txBody>
      </p:sp>
    </p:spTree>
    <p:extLst>
      <p:ext uri="{BB962C8B-B14F-4D97-AF65-F5344CB8AC3E}">
        <p14:creationId xmlns:p14="http://schemas.microsoft.com/office/powerpoint/2010/main" val="1668566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E1BA6-7A56-40F2-BB6A-D2797D5F7E8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5C700E-543D-495B-9585-4CD4E7CEDEA7}"/>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8741DC86-27D3-46B3-BC34-520EE4A69D73}"/>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C2E42777-DA5D-4C7E-B552-5E608064DEE2}"/>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Text Placeholder 6">
            <a:extLst>
              <a:ext uri="{FF2B5EF4-FFF2-40B4-BE49-F238E27FC236}">
                <a16:creationId xmlns:a16="http://schemas.microsoft.com/office/drawing/2014/main" id="{47BF6825-ED8E-4662-9803-2EB48BDC181D}"/>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4" name="Text Placeholder 13">
            <a:extLst>
              <a:ext uri="{FF2B5EF4-FFF2-40B4-BE49-F238E27FC236}">
                <a16:creationId xmlns:a16="http://schemas.microsoft.com/office/drawing/2014/main" id="{7B475B29-E8A3-4A30-A9EE-4FBBCB33F688}"/>
              </a:ext>
            </a:extLst>
          </p:cNvPr>
          <p:cNvSpPr>
            <a:spLocks noGrp="1"/>
          </p:cNvSpPr>
          <p:nvPr>
            <p:ph type="body" sz="quarter" idx="14"/>
          </p:nvPr>
        </p:nvSpPr>
        <p:spPr>
          <a:xfrm>
            <a:off x="282398" y="1012427"/>
            <a:ext cx="9341204" cy="1199645"/>
          </a:xfrm>
        </p:spPr>
        <p:txBody>
          <a:bodyPr/>
          <a:lstStyle>
            <a:lvl1pPr marL="21602" indent="0">
              <a:buNone/>
              <a:defRPr sz="1270">
                <a:solidFill>
                  <a:schemeClr val="tx2"/>
                </a:solidFill>
              </a:defRPr>
            </a:lvl1pPr>
            <a:lvl2pPr marL="142723" indent="0">
              <a:buNone/>
              <a:defRPr sz="1270">
                <a:solidFill>
                  <a:schemeClr val="tx2"/>
                </a:solidFill>
              </a:defRPr>
            </a:lvl2pPr>
            <a:lvl3pPr marL="286710" indent="0">
              <a:buNone/>
              <a:defRPr sz="1270">
                <a:solidFill>
                  <a:schemeClr val="tx2"/>
                </a:solidFill>
              </a:defRPr>
            </a:lvl3pPr>
            <a:lvl4pPr marL="424381" indent="0">
              <a:buNone/>
              <a:defRPr sz="1270">
                <a:solidFill>
                  <a:schemeClr val="tx2"/>
                </a:solidFill>
              </a:defRPr>
            </a:lvl4pPr>
            <a:lvl5pPr marL="568367" indent="0">
              <a:buNone/>
              <a:defRPr sz="1270">
                <a:solidFill>
                  <a:schemeClr val="tx2"/>
                </a:solidFill>
              </a:defRPr>
            </a:lvl5pPr>
          </a:lstStyle>
          <a:p>
            <a:pPr lvl="0"/>
            <a:r>
              <a:rPr lang="en-US"/>
              <a:t>Click to edit Master text styles</a:t>
            </a:r>
          </a:p>
        </p:txBody>
      </p:sp>
      <p:sp>
        <p:nvSpPr>
          <p:cNvPr id="16" name="Text Placeholder 15">
            <a:extLst>
              <a:ext uri="{FF2B5EF4-FFF2-40B4-BE49-F238E27FC236}">
                <a16:creationId xmlns:a16="http://schemas.microsoft.com/office/drawing/2014/main" id="{1590F33D-717D-4404-A2D1-6CE7D8BAB920}"/>
              </a:ext>
            </a:extLst>
          </p:cNvPr>
          <p:cNvSpPr>
            <a:spLocks noGrp="1"/>
          </p:cNvSpPr>
          <p:nvPr>
            <p:ph type="body" sz="quarter" idx="15"/>
          </p:nvPr>
        </p:nvSpPr>
        <p:spPr>
          <a:xfrm>
            <a:off x="282399" y="2523146"/>
            <a:ext cx="532438" cy="3714150"/>
          </a:xfrm>
        </p:spPr>
        <p:txBody>
          <a:bodyPr/>
          <a:lstStyle>
            <a:lvl1pPr marL="21602" indent="0">
              <a:spcAft>
                <a:spcPts val="1089"/>
              </a:spcAft>
              <a:buNone/>
              <a:defRPr sz="1452" b="1">
                <a:solidFill>
                  <a:schemeClr val="tx2"/>
                </a:solidFill>
              </a:defRPr>
            </a:lvl1pPr>
            <a:lvl2pPr marL="142723" indent="0">
              <a:buNone/>
              <a:defRPr sz="1452" b="1">
                <a:solidFill>
                  <a:schemeClr val="tx2"/>
                </a:solidFill>
              </a:defRPr>
            </a:lvl2pPr>
            <a:lvl3pPr marL="286710" indent="0">
              <a:buNone/>
              <a:defRPr sz="1452" b="1">
                <a:solidFill>
                  <a:schemeClr val="tx2"/>
                </a:solidFill>
              </a:defRPr>
            </a:lvl3pPr>
            <a:lvl4pPr marL="424381" indent="0">
              <a:buNone/>
              <a:defRPr sz="1452" b="1">
                <a:solidFill>
                  <a:schemeClr val="tx2"/>
                </a:solidFill>
              </a:defRPr>
            </a:lvl4pPr>
            <a:lvl5pPr marL="568367" indent="0">
              <a:buNone/>
              <a:defRPr sz="1452" b="1">
                <a:solidFill>
                  <a:schemeClr val="tx2"/>
                </a:solidFill>
              </a:defRPr>
            </a:lvl5pPr>
          </a:lstStyle>
          <a:p>
            <a:pPr lvl="0"/>
            <a:r>
              <a:rPr lang="en-US"/>
              <a:t>Click to edit Master text styles</a:t>
            </a:r>
          </a:p>
        </p:txBody>
      </p:sp>
      <p:sp>
        <p:nvSpPr>
          <p:cNvPr id="17" name="Text Placeholder 15">
            <a:extLst>
              <a:ext uri="{FF2B5EF4-FFF2-40B4-BE49-F238E27FC236}">
                <a16:creationId xmlns:a16="http://schemas.microsoft.com/office/drawing/2014/main" id="{754E11A2-BB5F-4DC5-B1BB-D590B7C0F85A}"/>
              </a:ext>
            </a:extLst>
          </p:cNvPr>
          <p:cNvSpPr>
            <a:spLocks noGrp="1"/>
          </p:cNvSpPr>
          <p:nvPr>
            <p:ph type="body" sz="quarter" idx="16"/>
          </p:nvPr>
        </p:nvSpPr>
        <p:spPr>
          <a:xfrm>
            <a:off x="833437" y="2523146"/>
            <a:ext cx="8790162" cy="3714150"/>
          </a:xfrm>
        </p:spPr>
        <p:txBody>
          <a:bodyPr/>
          <a:lstStyle>
            <a:lvl1pPr marL="21602" indent="0">
              <a:spcAft>
                <a:spcPts val="1089"/>
              </a:spcAft>
              <a:buNone/>
              <a:defRPr sz="1452"/>
            </a:lvl1pPr>
            <a:lvl2pPr marL="142723" indent="0">
              <a:spcAft>
                <a:spcPts val="1089"/>
              </a:spcAft>
              <a:buNone/>
              <a:defRPr sz="1452"/>
            </a:lvl2pPr>
            <a:lvl3pPr marL="286710" indent="0">
              <a:spcAft>
                <a:spcPts val="1089"/>
              </a:spcAft>
              <a:buNone/>
              <a:defRPr sz="1452"/>
            </a:lvl3pPr>
            <a:lvl4pPr marL="424381" indent="0">
              <a:spcAft>
                <a:spcPts val="1089"/>
              </a:spcAft>
              <a:buNone/>
              <a:defRPr sz="1452"/>
            </a:lvl4pPr>
            <a:lvl5pPr marL="568367" indent="0">
              <a:spcAft>
                <a:spcPts val="1089"/>
              </a:spcAft>
              <a:buNone/>
              <a:defRPr sz="1452"/>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75958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18296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wo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numCol="2" spcCol="28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8624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w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5383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282398" y="3764885"/>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881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348541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6688437"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3D7B085A-8158-48E8-8659-C5056F5DE464}"/>
              </a:ext>
            </a:extLst>
          </p:cNvPr>
          <p:cNvSpPr>
            <a:spLocks noGrp="1"/>
          </p:cNvSpPr>
          <p:nvPr>
            <p:ph sz="quarter" idx="17"/>
          </p:nvPr>
        </p:nvSpPr>
        <p:spPr>
          <a:xfrm>
            <a:off x="282398" y="3755246"/>
            <a:ext cx="9341201"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3887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F2C8E-AB01-4213-9A8C-D4F247259765}"/>
              </a:ext>
            </a:extLst>
          </p:cNvPr>
          <p:cNvSpPr>
            <a:spLocks noGrp="1"/>
          </p:cNvSpPr>
          <p:nvPr>
            <p:ph type="title"/>
          </p:nvPr>
        </p:nvSpPr>
        <p:spPr>
          <a:xfrm>
            <a:off x="282398" y="1417109"/>
            <a:ext cx="4537493" cy="794963"/>
          </a:xfrm>
        </p:spPr>
        <p:txBody>
          <a:bodyPr anchor="t"/>
          <a:lstStyle>
            <a:lvl1pPr>
              <a:defRPr sz="2177"/>
            </a:lvl1pPr>
          </a:lstStyle>
          <a:p>
            <a:r>
              <a:rPr lang="en-US"/>
              <a:t>Click to edit Master title style</a:t>
            </a:r>
          </a:p>
        </p:txBody>
      </p:sp>
      <p:sp>
        <p:nvSpPr>
          <p:cNvPr id="3" name="Date Placeholder 2">
            <a:extLst>
              <a:ext uri="{FF2B5EF4-FFF2-40B4-BE49-F238E27FC236}">
                <a16:creationId xmlns:a16="http://schemas.microsoft.com/office/drawing/2014/main" id="{4ADB0F36-6881-43D0-95A0-C6BF4FC78A46}"/>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9B8EC3B-D5E1-4A09-8806-BADD566A824F}"/>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F189D170-ABC4-47A8-9144-137E3F2D5D7B}"/>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Picture Placeholder 7">
            <a:extLst>
              <a:ext uri="{FF2B5EF4-FFF2-40B4-BE49-F238E27FC236}">
                <a16:creationId xmlns:a16="http://schemas.microsoft.com/office/drawing/2014/main" id="{029F2E04-BAD6-49E9-BFD2-D62CF7B4280C}"/>
              </a:ext>
            </a:extLst>
          </p:cNvPr>
          <p:cNvSpPr>
            <a:spLocks noGrp="1"/>
          </p:cNvSpPr>
          <p:nvPr>
            <p:ph type="pic" sz="quarter" idx="13"/>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82B22F61-6F31-4411-95A6-9C40EDEE027C}"/>
              </a:ext>
            </a:extLst>
          </p:cNvPr>
          <p:cNvSpPr>
            <a:spLocks noGrp="1"/>
          </p:cNvSpPr>
          <p:nvPr>
            <p:ph type="body" sz="quarter" idx="14"/>
          </p:nvPr>
        </p:nvSpPr>
        <p:spPr>
          <a:xfrm>
            <a:off x="282398" y="2523146"/>
            <a:ext cx="4537492" cy="3714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95654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930E-9B88-47D2-8B10-768D618459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20ED61-B375-4335-B502-FA7C044B17AE}"/>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3BEBDBA4-AB8D-4707-8713-2F728628000F}"/>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217DEC78-381A-42D9-BE07-A8508BBA827F}"/>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Tree>
    <p:extLst>
      <p:ext uri="{BB962C8B-B14F-4D97-AF65-F5344CB8AC3E}">
        <p14:creationId xmlns:p14="http://schemas.microsoft.com/office/powerpoint/2010/main" val="3894083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3C65E-3443-4B46-8932-EAD5C124C62E}"/>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DF969131-BE04-4ECA-9959-DF4885ABCFFD}"/>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9E6FADD6-69D6-4F16-98FC-BC6FD3A01BA6}"/>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10">
            <a:extLst>
              <a:ext uri="{FF2B5EF4-FFF2-40B4-BE49-F238E27FC236}">
                <a16:creationId xmlns:a16="http://schemas.microsoft.com/office/drawing/2014/main" id="{C79670B4-B07E-4E35-99E6-70C3664338BC}"/>
              </a:ext>
            </a:extLst>
          </p:cNvPr>
          <p:cNvSpPr>
            <a:spLocks noGrp="1"/>
          </p:cNvSpPr>
          <p:nvPr>
            <p:ph type="body" sz="quarter" idx="13"/>
          </p:nvPr>
        </p:nvSpPr>
        <p:spPr>
          <a:xfrm>
            <a:off x="282398" y="2533293"/>
            <a:ext cx="4537493" cy="855850"/>
          </a:xfrm>
        </p:spPr>
        <p:txBody>
          <a:bodyPr/>
          <a:lstStyle>
            <a:lvl1pPr marL="0" indent="0">
              <a:buNone/>
              <a:defRPr>
                <a:solidFill>
                  <a:schemeClr val="bg1"/>
                </a:solidFill>
              </a:defRPr>
            </a:lvl1pPr>
            <a:lvl2pPr marL="59064" indent="0">
              <a:buNone/>
              <a:defRPr>
                <a:solidFill>
                  <a:schemeClr val="bg1"/>
                </a:solidFill>
              </a:defRPr>
            </a:lvl2pPr>
            <a:lvl3pPr marL="116092" indent="0">
              <a:buNone/>
              <a:defRPr>
                <a:solidFill>
                  <a:schemeClr val="bg1"/>
                </a:solidFill>
              </a:defRPr>
            </a:lvl3pPr>
            <a:lvl4pPr marL="172101" indent="0">
              <a:buNone/>
              <a:defRPr>
                <a:solidFill>
                  <a:schemeClr val="bg1"/>
                </a:solidFill>
              </a:defRPr>
            </a:lvl4pPr>
            <a:lvl5pPr marL="229130" indent="0">
              <a:buNone/>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0">
            <a:extLst>
              <a:ext uri="{FF2B5EF4-FFF2-40B4-BE49-F238E27FC236}">
                <a16:creationId xmlns:a16="http://schemas.microsoft.com/office/drawing/2014/main" id="{702810AD-FA07-4B18-B79F-B0FDFA97B92A}"/>
              </a:ext>
            </a:extLst>
          </p:cNvPr>
          <p:cNvSpPr>
            <a:spLocks noGrp="1"/>
          </p:cNvSpPr>
          <p:nvPr>
            <p:ph type="body" sz="quarter" idx="14"/>
          </p:nvPr>
        </p:nvSpPr>
        <p:spPr>
          <a:xfrm>
            <a:off x="282398" y="2212072"/>
            <a:ext cx="4537492" cy="311073"/>
          </a:xfrm>
        </p:spPr>
        <p:txBody>
          <a:bodyPr/>
          <a:lstStyle>
            <a:lvl1pPr marL="0" indent="0">
              <a:buNone/>
              <a:defRPr b="1">
                <a:solidFill>
                  <a:schemeClr val="bg2"/>
                </a:solidFill>
              </a:defRPr>
            </a:lvl1pPr>
            <a:lvl2pPr marL="59064" indent="0">
              <a:buNone/>
              <a:defRPr b="1">
                <a:solidFill>
                  <a:schemeClr val="bg2"/>
                </a:solidFill>
              </a:defRPr>
            </a:lvl2pPr>
            <a:lvl3pPr marL="116092" indent="0">
              <a:buNone/>
              <a:defRPr b="1">
                <a:solidFill>
                  <a:schemeClr val="bg2"/>
                </a:solidFill>
              </a:defRPr>
            </a:lvl3pPr>
            <a:lvl4pPr marL="172101" indent="0">
              <a:buNone/>
              <a:defRPr b="1">
                <a:solidFill>
                  <a:schemeClr val="bg2"/>
                </a:solidFill>
              </a:defRPr>
            </a:lvl4pPr>
            <a:lvl5pPr marL="229130" indent="0">
              <a:buNone/>
              <a:defRPr b="1">
                <a:solidFill>
                  <a:schemeClr val="bg2"/>
                </a:solidFill>
              </a:defRPr>
            </a:lvl5pPr>
          </a:lstStyle>
          <a:p>
            <a:pPr lvl="0"/>
            <a:r>
              <a:rPr lang="en-US" dirty="0"/>
              <a:t>Click to edit Master text styles</a:t>
            </a:r>
          </a:p>
        </p:txBody>
      </p:sp>
    </p:spTree>
    <p:extLst>
      <p:ext uri="{BB962C8B-B14F-4D97-AF65-F5344CB8AC3E}">
        <p14:creationId xmlns:p14="http://schemas.microsoft.com/office/powerpoint/2010/main" val="4065702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37241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F2CC2D-9CE4-4B63-9077-9783458A52D8}"/>
              </a:ext>
            </a:extLst>
          </p:cNvPr>
          <p:cNvSpPr/>
          <p:nvPr userDrawn="1"/>
        </p:nvSpPr>
        <p:spPr>
          <a:xfrm>
            <a:off x="790114" y="2139520"/>
            <a:ext cx="8262000" cy="2160000"/>
          </a:xfrm>
          <a:prstGeom prst="rect">
            <a:avLst/>
          </a:prstGeom>
          <a:solidFill>
            <a:schemeClr val="bg1">
              <a:alpha val="26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dirty="0"/>
              <a:t>Click to edit Master title style</a:t>
            </a:r>
            <a:endParaRPr lang="en-GB" dirty="0"/>
          </a:p>
        </p:txBody>
      </p:sp>
    </p:spTree>
    <p:extLst>
      <p:ext uri="{BB962C8B-B14F-4D97-AF65-F5344CB8AC3E}">
        <p14:creationId xmlns:p14="http://schemas.microsoft.com/office/powerpoint/2010/main" val="3693850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white title spli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79F7C00-F9EB-4432-922F-9FCA53092A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8" name="Rectangle 7">
            <a:extLst>
              <a:ext uri="{FF2B5EF4-FFF2-40B4-BE49-F238E27FC236}">
                <a16:creationId xmlns:a16="http://schemas.microsoft.com/office/drawing/2014/main" id="{73D86AFC-F1F7-4929-A62B-CC64A758CA7F}"/>
              </a:ext>
            </a:extLst>
          </p:cNvPr>
          <p:cNvSpPr/>
          <p:nvPr userDrawn="1"/>
        </p:nvSpPr>
        <p:spPr>
          <a:xfrm>
            <a:off x="0" y="5689768"/>
            <a:ext cx="9906000" cy="1171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tx2"/>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pic>
        <p:nvPicPr>
          <p:cNvPr id="7" name="Picture 6">
            <a:extLst>
              <a:ext uri="{FF2B5EF4-FFF2-40B4-BE49-F238E27FC236}">
                <a16:creationId xmlns:a16="http://schemas.microsoft.com/office/drawing/2014/main" id="{2BF25BAE-41CB-4C79-B184-D22988E5CA2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Tree>
    <p:extLst>
      <p:ext uri="{BB962C8B-B14F-4D97-AF65-F5344CB8AC3E}">
        <p14:creationId xmlns:p14="http://schemas.microsoft.com/office/powerpoint/2010/main" val="2223202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lain split title">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5A0D03-A5A9-4623-BA82-D7C03A84B9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3494" y="2014627"/>
            <a:ext cx="8261621" cy="2389637"/>
          </a:xfrm>
          <a:prstGeom prst="rect">
            <a:avLst/>
          </a:prstGeom>
        </p:spPr>
      </p:pic>
      <p:sp>
        <p:nvSpPr>
          <p:cNvPr id="2" name="Title 1">
            <a:extLst>
              <a:ext uri="{FF2B5EF4-FFF2-40B4-BE49-F238E27FC236}">
                <a16:creationId xmlns:a16="http://schemas.microsoft.com/office/drawing/2014/main" id="{23FF084D-E50E-4736-A956-0DE3175B5E63}"/>
              </a:ext>
            </a:extLst>
          </p:cNvPr>
          <p:cNvSpPr>
            <a:spLocks noGrp="1"/>
          </p:cNvSpPr>
          <p:nvPr>
            <p:ph type="ctrTitle"/>
          </p:nvPr>
        </p:nvSpPr>
        <p:spPr>
          <a:xfrm>
            <a:off x="866774" y="2537927"/>
            <a:ext cx="8172452" cy="1349829"/>
          </a:xfrm>
          <a:noFill/>
        </p:spPr>
        <p:txBody>
          <a:bodyPr lIns="828000" tIns="144000" rIns="360000" bIns="54000" anchor="ctr" anchorCtr="0">
            <a:noAutofit/>
          </a:bodyPr>
          <a:lstStyle>
            <a:lvl1pPr algn="l">
              <a:lnSpc>
                <a:spcPct val="88000"/>
              </a:lnSpc>
              <a:defRPr sz="6000">
                <a:solidFill>
                  <a:schemeClr val="accent3"/>
                </a:solidFill>
              </a:defRPr>
            </a:lvl1pPr>
          </a:lstStyle>
          <a:p>
            <a:r>
              <a:rPr lang="en-US"/>
              <a:t>Click to edit Master title style</a:t>
            </a:r>
            <a:endParaRPr lang="en-GB"/>
          </a:p>
        </p:txBody>
      </p:sp>
      <p:sp>
        <p:nvSpPr>
          <p:cNvPr id="12" name="Subtitle 2">
            <a:extLst>
              <a:ext uri="{FF2B5EF4-FFF2-40B4-BE49-F238E27FC236}">
                <a16:creationId xmlns:a16="http://schemas.microsoft.com/office/drawing/2014/main" id="{6AE3BB6C-D8FE-4306-9F81-27C9E8E20CBD}"/>
              </a:ext>
            </a:extLst>
          </p:cNvPr>
          <p:cNvSpPr>
            <a:spLocks noGrp="1"/>
          </p:cNvSpPr>
          <p:nvPr>
            <p:ph type="subTitle" idx="1" hasCustomPrompt="1"/>
          </p:nvPr>
        </p:nvSpPr>
        <p:spPr>
          <a:xfrm>
            <a:off x="0" y="5957889"/>
            <a:ext cx="7429500" cy="288485"/>
          </a:xfrm>
        </p:spPr>
        <p:txBody>
          <a:bodyPr lIns="828000">
            <a:noAutofit/>
          </a:bodyPr>
          <a:lstStyle>
            <a:lvl1pPr marL="0" indent="0" algn="l">
              <a:lnSpc>
                <a:spcPct val="90000"/>
              </a:lnSpc>
              <a:spcBef>
                <a:spcPts val="0"/>
              </a:spcBef>
              <a:buNone/>
              <a:defRPr sz="20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FIRST NAME SURNAME</a:t>
            </a:r>
          </a:p>
        </p:txBody>
      </p:sp>
      <p:sp>
        <p:nvSpPr>
          <p:cNvPr id="13" name="Text Placeholder 17">
            <a:extLst>
              <a:ext uri="{FF2B5EF4-FFF2-40B4-BE49-F238E27FC236}">
                <a16:creationId xmlns:a16="http://schemas.microsoft.com/office/drawing/2014/main" id="{3AEC2CDB-F2E8-4991-BC5A-A5E652785E62}"/>
              </a:ext>
            </a:extLst>
          </p:cNvPr>
          <p:cNvSpPr>
            <a:spLocks noGrp="1"/>
          </p:cNvSpPr>
          <p:nvPr>
            <p:ph type="body" sz="quarter" idx="15" hasCustomPrompt="1"/>
          </p:nvPr>
        </p:nvSpPr>
        <p:spPr>
          <a:xfrm>
            <a:off x="0" y="6275555"/>
            <a:ext cx="7429500" cy="288000"/>
          </a:xfrm>
        </p:spPr>
        <p:txBody>
          <a:bodyPr lIns="828000">
            <a:noAutofit/>
          </a:bodyPr>
          <a:lstStyle>
            <a:lvl1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lumMod val="50000"/>
                    <a:lumOff val="50000"/>
                  </a:schemeClr>
                </a:solidFill>
                <a:latin typeface="Arial Narrow" panose="020B0606020202030204" pitchFamily="34" charset="0"/>
                <a:ea typeface="+mn-ea"/>
                <a:cs typeface="+mn-cs"/>
              </a:defRPr>
            </a:lvl1pPr>
            <a:lvl2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2pPr>
            <a:lvl3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3pPr>
            <a:lvl4pPr marL="0" indent="0" algn="l" defTabSz="914400" rtl="0" eaLnBrk="1" latinLnBrk="0" hangingPunct="1">
              <a:lnSpc>
                <a:spcPct val="90000"/>
              </a:lnSpc>
              <a:spcBef>
                <a:spcPts val="0"/>
              </a:spcBef>
              <a:buClr>
                <a:schemeClr val="tx2"/>
              </a:buClr>
              <a:buFont typeface="Wingdings" panose="05000000000000000000" pitchFamily="2" charset="2"/>
              <a:buNone/>
              <a:defRPr lang="en-US" sz="2000" kern="1200" smtClean="0">
                <a:solidFill>
                  <a:schemeClr val="tx1"/>
                </a:solidFill>
                <a:latin typeface="Arial Narrow" panose="020B0606020202030204" pitchFamily="34" charset="0"/>
                <a:ea typeface="+mn-ea"/>
                <a:cs typeface="+mn-cs"/>
              </a:defRPr>
            </a:lvl4pPr>
            <a:lvl5pPr marL="0" indent="0" algn="l" defTabSz="914400" rtl="0" eaLnBrk="1" latinLnBrk="0" hangingPunct="1">
              <a:lnSpc>
                <a:spcPct val="90000"/>
              </a:lnSpc>
              <a:spcBef>
                <a:spcPts val="0"/>
              </a:spcBef>
              <a:buClr>
                <a:schemeClr val="tx2"/>
              </a:buClr>
              <a:buFont typeface="Wingdings" panose="05000000000000000000" pitchFamily="2" charset="2"/>
              <a:buNone/>
              <a:defRPr lang="en-GB" sz="2000" kern="1200">
                <a:solidFill>
                  <a:schemeClr val="tx1"/>
                </a:solidFill>
                <a:latin typeface="Arial Narrow" panose="020B0606020202030204" pitchFamily="34" charset="0"/>
                <a:ea typeface="+mn-ea"/>
                <a:cs typeface="+mn-cs"/>
              </a:defRPr>
            </a:lvl5pPr>
          </a:lstStyle>
          <a:p>
            <a:pPr lvl="0"/>
            <a:r>
              <a:rPr lang="en-US"/>
              <a:t>DATE</a:t>
            </a:r>
          </a:p>
        </p:txBody>
      </p:sp>
    </p:spTree>
    <p:extLst>
      <p:ext uri="{BB962C8B-B14F-4D97-AF65-F5344CB8AC3E}">
        <p14:creationId xmlns:p14="http://schemas.microsoft.com/office/powerpoint/2010/main" val="56433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p:nvPr>
        </p:nvSpPr>
        <p:spPr>
          <a:xfrm>
            <a:off x="5326023" y="2800800"/>
            <a:ext cx="4287441" cy="1299600"/>
          </a:xfrm>
        </p:spPr>
        <p:txBody>
          <a:bodyPr tIns="0" bIns="0" anchor="ctr" anchorCtr="0">
            <a:noAutofit/>
          </a:bodyPr>
          <a:lstStyle>
            <a:lvl1pPr marL="542925" indent="-542925">
              <a:lnSpc>
                <a:spcPct val="80000"/>
              </a:lnSpc>
              <a:buFont typeface="+mj-lt"/>
              <a:buAutoNum type="arabicPeriod"/>
              <a:defRPr sz="4400">
                <a:solidFill>
                  <a:schemeClr val="accent3"/>
                </a:solidFill>
              </a:defRPr>
            </a:lvl1pPr>
          </a:lstStyle>
          <a:p>
            <a:r>
              <a:rPr lang="en-US"/>
              <a:t>Click to edit Master title 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750124" y="4589463"/>
            <a:ext cx="3854054"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3702298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left section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AB178-5117-4993-A136-4AA6E2B492F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5026" y="0"/>
            <a:ext cx="5030974" cy="6858000"/>
          </a:xfrm>
          <a:prstGeom prst="rect">
            <a:avLst/>
          </a:prstGeom>
        </p:spPr>
      </p:pic>
      <p:pic>
        <p:nvPicPr>
          <p:cNvPr id="8" name="Picture 7">
            <a:extLst>
              <a:ext uri="{FF2B5EF4-FFF2-40B4-BE49-F238E27FC236}">
                <a16:creationId xmlns:a16="http://schemas.microsoft.com/office/drawing/2014/main" id="{DE36E412-C5E4-4153-BA02-AA58651573C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9" name="Title 1">
            <a:extLst>
              <a:ext uri="{FF2B5EF4-FFF2-40B4-BE49-F238E27FC236}">
                <a16:creationId xmlns:a16="http://schemas.microsoft.com/office/drawing/2014/main" id="{1D3F723C-5236-480C-929D-040FBD030A55}"/>
              </a:ext>
            </a:extLst>
          </p:cNvPr>
          <p:cNvSpPr>
            <a:spLocks noGrp="1"/>
          </p:cNvSpPr>
          <p:nvPr>
            <p:ph type="title" hasCustomPrompt="1"/>
          </p:nvPr>
        </p:nvSpPr>
        <p:spPr>
          <a:xfrm>
            <a:off x="5326023" y="2800800"/>
            <a:ext cx="4287441" cy="1299600"/>
          </a:xfrm>
        </p:spPr>
        <p:txBody>
          <a:bodyPr tIns="0" bIns="0" anchor="ctr" anchorCtr="0">
            <a:noAutofit/>
          </a:bodyPr>
          <a:lstStyle>
            <a:lvl1pPr marL="0" indent="0">
              <a:lnSpc>
                <a:spcPct val="80000"/>
              </a:lnSpc>
              <a:buFont typeface="+mj-lt"/>
              <a:buNone/>
              <a:defRPr sz="4400">
                <a:solidFill>
                  <a:schemeClr val="accent3"/>
                </a:solidFill>
              </a:defRPr>
            </a:lvl1pPr>
          </a:lstStyle>
          <a:p>
            <a:r>
              <a:rPr lang="en-US"/>
              <a:t>Click to edit Master title</a:t>
            </a:r>
            <a:br>
              <a:rPr lang="en-US"/>
            </a:br>
            <a:r>
              <a:rPr lang="en-US"/>
              <a:t>style</a:t>
            </a:r>
            <a:endParaRPr lang="en-GB"/>
          </a:p>
        </p:txBody>
      </p:sp>
      <p:sp>
        <p:nvSpPr>
          <p:cNvPr id="11" name="Text Placeholder 2">
            <a:extLst>
              <a:ext uri="{FF2B5EF4-FFF2-40B4-BE49-F238E27FC236}">
                <a16:creationId xmlns:a16="http://schemas.microsoft.com/office/drawing/2014/main" id="{C4B89C5F-E0FC-4802-8B0B-97D4603C4455}"/>
              </a:ext>
            </a:extLst>
          </p:cNvPr>
          <p:cNvSpPr>
            <a:spLocks noGrp="1"/>
          </p:cNvSpPr>
          <p:nvPr>
            <p:ph type="body" idx="1"/>
          </p:nvPr>
        </p:nvSpPr>
        <p:spPr>
          <a:xfrm>
            <a:off x="5326023" y="4589463"/>
            <a:ext cx="4278155" cy="159226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763388880"/>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1"/>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r>
              <a:rPr lang="en-GB"/>
              <a:t>School Internal Audit – Terms of Reference 2025-26</a:t>
            </a:r>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1"/>
              </a:buClr>
              <a:defRPr sz="2000"/>
            </a:lvl1pPr>
            <a:lvl2pPr>
              <a:spcAft>
                <a:spcPts val="300"/>
              </a:spcAft>
              <a:buClr>
                <a:schemeClr val="accent1">
                  <a:lumMod val="40000"/>
                  <a:lumOff val="60000"/>
                </a:schemeClr>
              </a:buClr>
              <a:defRPr sz="1800"/>
            </a:lvl2pPr>
            <a:lvl3pPr>
              <a:spcAft>
                <a:spcPts val="300"/>
              </a:spcAft>
              <a:buClr>
                <a:schemeClr val="accent1">
                  <a:lumMod val="40000"/>
                  <a:lumOff val="60000"/>
                </a:schemeClr>
              </a:buClr>
              <a:defRPr sz="1600"/>
            </a:lvl3pPr>
            <a:lvl4pPr>
              <a:spcAft>
                <a:spcPts val="300"/>
              </a:spcAft>
              <a:buClr>
                <a:schemeClr val="accent1">
                  <a:lumMod val="40000"/>
                  <a:lumOff val="60000"/>
                </a:schemeClr>
              </a:buClr>
              <a:defRPr sz="1400"/>
            </a:lvl4pPr>
            <a:lvl5pPr>
              <a:spcAft>
                <a:spcPts val="300"/>
              </a:spcAft>
              <a:buClr>
                <a:schemeClr val="accent1">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825195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lvl1pPr>
              <a:defRPr>
                <a:solidFill>
                  <a:schemeClr val="accent2"/>
                </a:solidFill>
              </a:defRPr>
            </a:lvl1p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r>
              <a:rPr lang="en-GB"/>
              <a:t>School Internal Audit – Terms of Reference 2025-26</a:t>
            </a:r>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accent2"/>
              </a:buClr>
              <a:defRPr sz="2000"/>
            </a:lvl1pPr>
            <a:lvl2pPr>
              <a:spcAft>
                <a:spcPts val="300"/>
              </a:spcAft>
              <a:buClr>
                <a:schemeClr val="accent2">
                  <a:lumMod val="40000"/>
                  <a:lumOff val="60000"/>
                </a:schemeClr>
              </a:buClr>
              <a:defRPr sz="1800"/>
            </a:lvl2pPr>
            <a:lvl3pPr>
              <a:spcAft>
                <a:spcPts val="300"/>
              </a:spcAft>
              <a:buClr>
                <a:schemeClr val="accent2">
                  <a:lumMod val="40000"/>
                  <a:lumOff val="60000"/>
                </a:schemeClr>
              </a:buClr>
              <a:defRPr sz="1600"/>
            </a:lvl3pPr>
            <a:lvl4pPr>
              <a:spcAft>
                <a:spcPts val="300"/>
              </a:spcAft>
              <a:buClr>
                <a:schemeClr val="accent2">
                  <a:lumMod val="40000"/>
                  <a:lumOff val="60000"/>
                </a:schemeClr>
              </a:buClr>
              <a:defRPr sz="1400"/>
            </a:lvl4pPr>
            <a:lvl5pPr>
              <a:spcAft>
                <a:spcPts val="300"/>
              </a:spcAft>
              <a:buClr>
                <a:schemeClr val="accent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954680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Headline lef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54E893A-DB4E-4822-8C50-4E65D846DB24}"/>
              </a:ext>
            </a:extLst>
          </p:cNvPr>
          <p:cNvSpPr/>
          <p:nvPr userDrawn="1"/>
        </p:nvSpPr>
        <p:spPr>
          <a:xfrm>
            <a:off x="0" y="0"/>
            <a:ext cx="33023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a:extLst>
              <a:ext uri="{FF2B5EF4-FFF2-40B4-BE49-F238E27FC236}">
                <a16:creationId xmlns:a16="http://schemas.microsoft.com/office/drawing/2014/main" id="{5F6882F2-450C-4EFE-BCAB-24A9E6554D03}"/>
              </a:ext>
            </a:extLst>
          </p:cNvPr>
          <p:cNvSpPr>
            <a:spLocks noGrp="1"/>
          </p:cNvSpPr>
          <p:nvPr>
            <p:ph type="title"/>
          </p:nvPr>
        </p:nvSpPr>
        <p:spPr>
          <a:xfrm>
            <a:off x="3552229" y="365126"/>
            <a:ext cx="6099929" cy="1325563"/>
          </a:xfrm>
        </p:spPr>
        <p:txBody>
          <a:bodyPr>
            <a:noAutofit/>
          </a:bodyPr>
          <a:lstStyle/>
          <a:p>
            <a:r>
              <a:rPr lang="en-US"/>
              <a:t>Click to edit Master title style</a:t>
            </a:r>
            <a:endParaRPr lang="en-GB"/>
          </a:p>
        </p:txBody>
      </p:sp>
      <p:sp>
        <p:nvSpPr>
          <p:cNvPr id="5" name="Footer Placeholder 4">
            <a:extLst>
              <a:ext uri="{FF2B5EF4-FFF2-40B4-BE49-F238E27FC236}">
                <a16:creationId xmlns:a16="http://schemas.microsoft.com/office/drawing/2014/main" id="{99217D98-FDB9-4646-B816-927B655C5125}"/>
              </a:ext>
            </a:extLst>
          </p:cNvPr>
          <p:cNvSpPr>
            <a:spLocks noGrp="1"/>
          </p:cNvSpPr>
          <p:nvPr>
            <p:ph type="ftr" sz="quarter" idx="11"/>
          </p:nvPr>
        </p:nvSpPr>
        <p:spPr>
          <a:xfrm>
            <a:off x="3552229" y="6356351"/>
            <a:ext cx="4582964" cy="365125"/>
          </a:xfrm>
          <a:prstGeom prst="rect">
            <a:avLst/>
          </a:prstGeom>
        </p:spPr>
        <p:txBody>
          <a:bodyPr/>
          <a:lstStyle/>
          <a:p>
            <a:r>
              <a:rPr lang="en-GB"/>
              <a:t>School Internal Audit – Terms of Reference 2025-26</a:t>
            </a:r>
            <a:endParaRPr lang="en-GB" dirty="0"/>
          </a:p>
        </p:txBody>
      </p:sp>
      <p:sp>
        <p:nvSpPr>
          <p:cNvPr id="10" name="Text Placeholder 9">
            <a:extLst>
              <a:ext uri="{FF2B5EF4-FFF2-40B4-BE49-F238E27FC236}">
                <a16:creationId xmlns:a16="http://schemas.microsoft.com/office/drawing/2014/main" id="{7C47A8B4-E557-4C4A-B647-9D21AD647002}"/>
              </a:ext>
            </a:extLst>
          </p:cNvPr>
          <p:cNvSpPr>
            <a:spLocks noGrp="1"/>
          </p:cNvSpPr>
          <p:nvPr>
            <p:ph type="body" sz="quarter" idx="14" hasCustomPrompt="1"/>
          </p:nvPr>
        </p:nvSpPr>
        <p:spPr>
          <a:xfrm>
            <a:off x="603278" y="1830832"/>
            <a:ext cx="1957133" cy="3196336"/>
          </a:xfrm>
          <a:ln w="57150">
            <a:solidFill>
              <a:schemeClr val="bg1"/>
            </a:solidFill>
          </a:ln>
        </p:spPr>
        <p:txBody>
          <a:bodyPr anchor="ctr">
            <a:noAutofit/>
          </a:bodyPr>
          <a:lstStyle>
            <a:lvl1pPr marL="0" indent="0" algn="ctr">
              <a:buNone/>
              <a:defRPr sz="19200" b="1">
                <a:solidFill>
                  <a:schemeClr val="bg1"/>
                </a:solidFill>
              </a:defRPr>
            </a:lvl1pPr>
            <a:lvl2pPr marL="177800" indent="0">
              <a:buNone/>
              <a:defRPr/>
            </a:lvl2pPr>
            <a:lvl3pPr marL="363538" indent="0">
              <a:buNone/>
              <a:defRPr/>
            </a:lvl3pPr>
            <a:lvl4pPr marL="541338" indent="0">
              <a:buNone/>
              <a:defRPr/>
            </a:lvl4pPr>
            <a:lvl5pPr marL="719138" indent="0">
              <a:buNone/>
              <a:defRPr/>
            </a:lvl5pPr>
          </a:lstStyle>
          <a:p>
            <a:pPr lvl="0"/>
            <a:r>
              <a:rPr lang="en-US"/>
              <a:t>1</a:t>
            </a:r>
          </a:p>
        </p:txBody>
      </p:sp>
      <p:sp>
        <p:nvSpPr>
          <p:cNvPr id="7" name="Content Placeholder 2">
            <a:extLst>
              <a:ext uri="{FF2B5EF4-FFF2-40B4-BE49-F238E27FC236}">
                <a16:creationId xmlns:a16="http://schemas.microsoft.com/office/drawing/2014/main" id="{5B3EF963-1F28-49EB-91D2-5B931CD89F10}"/>
              </a:ext>
            </a:extLst>
          </p:cNvPr>
          <p:cNvSpPr>
            <a:spLocks noGrp="1"/>
          </p:cNvSpPr>
          <p:nvPr>
            <p:ph idx="1"/>
          </p:nvPr>
        </p:nvSpPr>
        <p:spPr>
          <a:xfrm>
            <a:off x="3552228" y="1825625"/>
            <a:ext cx="6099930" cy="4351338"/>
          </a:xfrm>
        </p:spPr>
        <p:txBody>
          <a:bodyPr numCol="2" spcCol="180000">
            <a:normAutofit/>
          </a:bodyPr>
          <a:lstStyle>
            <a:lvl1pPr>
              <a:spcAft>
                <a:spcPts val="300"/>
              </a:spcAft>
              <a:buClr>
                <a:schemeClr val="tx2"/>
              </a:buClr>
              <a:defRPr sz="2000"/>
            </a:lvl1pPr>
            <a:lvl2pPr>
              <a:spcAft>
                <a:spcPts val="300"/>
              </a:spcAft>
              <a:buClr>
                <a:schemeClr val="tx2">
                  <a:lumMod val="40000"/>
                  <a:lumOff val="60000"/>
                </a:schemeClr>
              </a:buClr>
              <a:defRPr sz="1800"/>
            </a:lvl2pPr>
            <a:lvl3pPr>
              <a:spcAft>
                <a:spcPts val="300"/>
              </a:spcAft>
              <a:buClr>
                <a:schemeClr val="tx2">
                  <a:lumMod val="40000"/>
                  <a:lumOff val="60000"/>
                </a:schemeClr>
              </a:buClr>
              <a:defRPr sz="1600"/>
            </a:lvl3pPr>
            <a:lvl4pPr>
              <a:spcAft>
                <a:spcPts val="300"/>
              </a:spcAft>
              <a:buClr>
                <a:schemeClr val="tx2">
                  <a:lumMod val="40000"/>
                  <a:lumOff val="60000"/>
                </a:schemeClr>
              </a:buClr>
              <a:defRPr sz="1400"/>
            </a:lvl4pPr>
            <a:lvl5pPr>
              <a:spcAft>
                <a:spcPts val="300"/>
              </a:spcAft>
              <a:buClr>
                <a:schemeClr val="tx2">
                  <a:lumMod val="40000"/>
                  <a:lumOff val="6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377900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single point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5C8164-BF92-4F6D-8A47-D2477C86EDC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4722"/>
            <a:ext cx="2815377" cy="5792932"/>
          </a:xfrm>
          <a:noFill/>
        </p:spPr>
        <p:txBody>
          <a:bodyPr lIns="360000" tIns="1872000" rIns="180000" bIns="72000" anchor="t"/>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98F52A46-6513-4A51-A652-98502650BBCC}"/>
              </a:ext>
            </a:extLst>
          </p:cNvPr>
          <p:cNvSpPr>
            <a:spLocks noGrp="1"/>
          </p:cNvSpPr>
          <p:nvPr>
            <p:ph type="body" sz="quarter" idx="11"/>
          </p:nvPr>
        </p:nvSpPr>
        <p:spPr>
          <a:xfrm>
            <a:off x="681037" y="629042"/>
            <a:ext cx="2579688" cy="1642004"/>
          </a:xfrm>
        </p:spPr>
        <p:txBody>
          <a:bodyPr>
            <a:noAutofit/>
          </a:bodyPr>
          <a:lstStyle>
            <a:lvl1pPr marL="0" indent="0" algn="l">
              <a:buNone/>
              <a:defRPr sz="3600" cap="all" baseline="0">
                <a:solidFill>
                  <a:schemeClr val="tx2"/>
                </a:solidFill>
                <a:latin typeface="+mj-lt"/>
              </a:defRPr>
            </a:lvl1pPr>
            <a:lvl2pPr marL="177800" indent="0">
              <a:buFont typeface="Arial" panose="020B0604020202020204" pitchFamily="34" charset="0"/>
              <a:buNone/>
              <a:defRPr cap="all" baseline="0">
                <a:latin typeface="+mj-lt"/>
              </a:defRPr>
            </a:lvl2pPr>
            <a:lvl3pPr marL="363538" indent="0">
              <a:buFont typeface="Arial" panose="020B0604020202020204" pitchFamily="34" charset="0"/>
              <a:buNone/>
              <a:defRPr cap="all" baseline="0">
                <a:latin typeface="+mj-lt"/>
              </a:defRPr>
            </a:lvl3pPr>
            <a:lvl4pPr marL="541338" indent="0">
              <a:buFont typeface="Arial" panose="020B0604020202020204" pitchFamily="34" charset="0"/>
              <a:buNone/>
              <a:defRPr cap="all" baseline="0">
                <a:latin typeface="+mj-lt"/>
              </a:defRPr>
            </a:lvl4pPr>
            <a:lvl5pPr marL="719138" indent="0">
              <a:buFont typeface="Arial" panose="020B0604020202020204" pitchFamily="34" charset="0"/>
              <a:buNone/>
              <a:defRPr cap="all" baseline="0">
                <a:latin typeface="+mj-lt"/>
              </a:defRPr>
            </a:lvl5pPr>
          </a:lstStyle>
          <a:p>
            <a:pPr lvl="0"/>
            <a:r>
              <a:rPr lang="en-US"/>
              <a:t>Click to edit Master text styles</a:t>
            </a:r>
          </a:p>
        </p:txBody>
      </p:sp>
    </p:spTree>
    <p:extLst>
      <p:ext uri="{BB962C8B-B14F-4D97-AF65-F5344CB8AC3E}">
        <p14:creationId xmlns:p14="http://schemas.microsoft.com/office/powerpoint/2010/main" val="25985388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ingle poin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23CA547-E6E5-4C06-9087-A0F90F9E8A5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1211" y="1496188"/>
            <a:ext cx="8997143" cy="3124206"/>
          </a:xfrm>
          <a:prstGeom prst="rect">
            <a:avLst/>
          </a:prstGeom>
        </p:spPr>
      </p:pic>
      <p:sp>
        <p:nvSpPr>
          <p:cNvPr id="3" name="Date Placeholder 2">
            <a:extLst>
              <a:ext uri="{FF2B5EF4-FFF2-40B4-BE49-F238E27FC236}">
                <a16:creationId xmlns:a16="http://schemas.microsoft.com/office/drawing/2014/main" id="{3E692515-C99C-4FA6-B3AF-7A4AA541DC68}"/>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3918E1AF-558E-4DE2-8768-1D99DAD0639A}"/>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C8351FD0-0FF5-48EF-BB39-266F05D4060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8" name="Text Placeholder 7">
            <a:extLst>
              <a:ext uri="{FF2B5EF4-FFF2-40B4-BE49-F238E27FC236}">
                <a16:creationId xmlns:a16="http://schemas.microsoft.com/office/drawing/2014/main" id="{F5933E14-703B-4FC6-BDF9-9C48DBB3C29C}"/>
              </a:ext>
            </a:extLst>
          </p:cNvPr>
          <p:cNvSpPr>
            <a:spLocks noGrp="1"/>
          </p:cNvSpPr>
          <p:nvPr>
            <p:ph type="body" sz="quarter" idx="14"/>
          </p:nvPr>
        </p:nvSpPr>
        <p:spPr>
          <a:xfrm>
            <a:off x="511704" y="1496189"/>
            <a:ext cx="8909550" cy="3119501"/>
          </a:xfrm>
          <a:noFill/>
        </p:spPr>
        <p:txBody>
          <a:bodyPr lIns="4212000" tIns="252000" rIns="252000" bIns="252000" numCol="2" spcCol="180000" anchor="ct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6">
            <a:extLst>
              <a:ext uri="{FF2B5EF4-FFF2-40B4-BE49-F238E27FC236}">
                <a16:creationId xmlns:a16="http://schemas.microsoft.com/office/drawing/2014/main" id="{32C1D1F7-2B5B-4E29-907D-3518892EA589}"/>
              </a:ext>
            </a:extLst>
          </p:cNvPr>
          <p:cNvSpPr>
            <a:spLocks noGrp="1"/>
          </p:cNvSpPr>
          <p:nvPr>
            <p:ph type="title"/>
          </p:nvPr>
        </p:nvSpPr>
        <p:spPr>
          <a:xfrm>
            <a:off x="803340" y="1650423"/>
            <a:ext cx="2950131" cy="2835910"/>
          </a:xfrm>
        </p:spPr>
        <p:txBody>
          <a:bodyPr/>
          <a:lstStyle>
            <a:lvl1pPr>
              <a:lnSpc>
                <a:spcPct val="92000"/>
              </a:lnSpc>
              <a:defRPr/>
            </a:lvl1pPr>
          </a:lstStyle>
          <a:p>
            <a:r>
              <a:rPr lang="en-US"/>
              <a:t>Click to edit Master title style</a:t>
            </a:r>
            <a:endParaRPr lang="en-GB"/>
          </a:p>
        </p:txBody>
      </p:sp>
      <p:pic>
        <p:nvPicPr>
          <p:cNvPr id="10" name="Picture 9">
            <a:extLst>
              <a:ext uri="{FF2B5EF4-FFF2-40B4-BE49-F238E27FC236}">
                <a16:creationId xmlns:a16="http://schemas.microsoft.com/office/drawing/2014/main" id="{8E26D21C-7A5C-4027-A3D5-161AF0624C4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042008039"/>
      </p:ext>
    </p:extLst>
  </p:cSld>
  <p:clrMapOvr>
    <a:masterClrMapping/>
  </p:clrMapOvr>
  <p:extLst>
    <p:ext uri="{DCECCB84-F9BA-43D5-87BE-67443E8EF086}">
      <p15:sldGuideLst xmlns:p15="http://schemas.microsoft.com/office/powerpoint/2012/main">
        <p15:guide id="1" orient="horz" pos="1502">
          <p15:clr>
            <a:srgbClr val="FBAE40"/>
          </p15:clr>
        </p15:guide>
        <p15:guide id="2" orient="horz" pos="234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wo colum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8" y="1012428"/>
            <a:ext cx="9341204" cy="5224868"/>
          </a:xfrm>
        </p:spPr>
        <p:txBody>
          <a:bodyPr numCol="2" spcCol="288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882155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quote box">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85F5B32-58C8-4973-AEF2-62085A203C1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870" y="530346"/>
            <a:ext cx="2904940" cy="5797308"/>
          </a:xfrm>
          <a:prstGeom prst="rect">
            <a:avLst/>
          </a:prstGeom>
        </p:spPr>
      </p:pic>
      <p:sp>
        <p:nvSpPr>
          <p:cNvPr id="5" name="TextBox 4">
            <a:extLst>
              <a:ext uri="{FF2B5EF4-FFF2-40B4-BE49-F238E27FC236}">
                <a16:creationId xmlns:a16="http://schemas.microsoft.com/office/drawing/2014/main" id="{DFE013F3-0B21-497B-B86D-47FE2104D66F}"/>
              </a:ext>
            </a:extLst>
          </p:cNvPr>
          <p:cNvSpPr txBox="1"/>
          <p:nvPr userDrawn="1"/>
        </p:nvSpPr>
        <p:spPr>
          <a:xfrm>
            <a:off x="526433" y="314325"/>
            <a:ext cx="521297" cy="1569660"/>
          </a:xfrm>
          <a:prstGeom prst="rect">
            <a:avLst/>
          </a:prstGeom>
          <a:noFill/>
        </p:spPr>
        <p:txBody>
          <a:bodyPr wrap="none" rtlCol="0">
            <a:spAutoFit/>
          </a:bodyPr>
          <a:lstStyle/>
          <a:p>
            <a:r>
              <a:rPr lang="en-GB" sz="9600" dirty="0">
                <a:solidFill>
                  <a:schemeClr val="accent3"/>
                </a:solidFill>
              </a:rPr>
              <a:t>“</a:t>
            </a:r>
          </a:p>
        </p:txBody>
      </p:sp>
      <p:sp>
        <p:nvSpPr>
          <p:cNvPr id="7" name="TextBox 6">
            <a:extLst>
              <a:ext uri="{FF2B5EF4-FFF2-40B4-BE49-F238E27FC236}">
                <a16:creationId xmlns:a16="http://schemas.microsoft.com/office/drawing/2014/main" id="{FF02611F-6E4F-4498-90E7-A9B961DA7ECA}"/>
              </a:ext>
            </a:extLst>
          </p:cNvPr>
          <p:cNvSpPr txBox="1"/>
          <p:nvPr userDrawn="1"/>
        </p:nvSpPr>
        <p:spPr>
          <a:xfrm>
            <a:off x="2918256" y="5538448"/>
            <a:ext cx="521297" cy="1569660"/>
          </a:xfrm>
          <a:prstGeom prst="rect">
            <a:avLst/>
          </a:prstGeom>
          <a:noFill/>
        </p:spPr>
        <p:txBody>
          <a:bodyPr wrap="none" rtlCol="0">
            <a:spAutoFit/>
          </a:bodyPr>
          <a:lstStyle/>
          <a:p>
            <a:r>
              <a:rPr lang="en-GB" sz="9600" dirty="0">
                <a:solidFill>
                  <a:schemeClr val="accent3"/>
                </a:solidFill>
              </a:rPr>
              <a:t>”</a:t>
            </a:r>
          </a:p>
        </p:txBody>
      </p:sp>
      <p:pic>
        <p:nvPicPr>
          <p:cNvPr id="6" name="Picture 5">
            <a:extLst>
              <a:ext uri="{FF2B5EF4-FFF2-40B4-BE49-F238E27FC236}">
                <a16:creationId xmlns:a16="http://schemas.microsoft.com/office/drawing/2014/main" id="{6DE57702-B0D7-4862-B720-46D1F1BA8CB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
        <p:nvSpPr>
          <p:cNvPr id="8" name="Text Placeholder 7">
            <a:extLst>
              <a:ext uri="{FF2B5EF4-FFF2-40B4-BE49-F238E27FC236}">
                <a16:creationId xmlns:a16="http://schemas.microsoft.com/office/drawing/2014/main" id="{E0F3AC8D-41DB-4568-AC10-71BF31EB0AB3}"/>
              </a:ext>
            </a:extLst>
          </p:cNvPr>
          <p:cNvSpPr>
            <a:spLocks noGrp="1"/>
          </p:cNvSpPr>
          <p:nvPr>
            <p:ph type="body" sz="quarter" idx="10"/>
          </p:nvPr>
        </p:nvSpPr>
        <p:spPr>
          <a:xfrm>
            <a:off x="526433" y="530346"/>
            <a:ext cx="2815377" cy="5792932"/>
          </a:xfrm>
          <a:noFill/>
        </p:spPr>
        <p:txBody>
          <a:bodyPr lIns="504000" tIns="576000" rIns="360000" bIns="360000" anchor="t"/>
          <a:lstStyle>
            <a:lvl1pPr marL="0" indent="0">
              <a:buNone/>
              <a:defRPr/>
            </a:lvl1pPr>
            <a:lvl2pPr marL="177800" indent="0" algn="r">
              <a:buNone/>
              <a:defRPr i="1">
                <a:solidFill>
                  <a:schemeClr val="accent3"/>
                </a:solidFill>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1902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adline red">
    <p:bg>
      <p:bgPr>
        <a:solidFill>
          <a:schemeClr val="accent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30523502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headline yellow">
    <p:bg>
      <p:bgPr>
        <a:solidFill>
          <a:schemeClr val="accent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1982149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headline blue">
    <p:bg>
      <p:bgPr>
        <a:solidFill>
          <a:schemeClr val="accent3"/>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845158B-AB9B-4ACB-B9ED-86FA90337ED1}"/>
              </a:ext>
            </a:extLst>
          </p:cNvPr>
          <p:cNvSpPr>
            <a:spLocks noGrp="1"/>
          </p:cNvSpPr>
          <p:nvPr>
            <p:ph type="dt" sz="half" idx="10"/>
          </p:nvPr>
        </p:nvSpPr>
        <p:spPr/>
        <p:txBody>
          <a:bodyPr/>
          <a:lstStyle>
            <a:lvl1pPr>
              <a:defRPr>
                <a:solidFill>
                  <a:schemeClr val="bg1"/>
                </a:solidFill>
              </a:defRPr>
            </a:lvl1pPr>
          </a:lstStyle>
          <a:p>
            <a:r>
              <a:rPr lang="en-US"/>
              <a:t>Thursday, 22 June 2017</a:t>
            </a:r>
            <a:endParaRPr lang="en-GB" dirty="0"/>
          </a:p>
        </p:txBody>
      </p:sp>
      <p:sp>
        <p:nvSpPr>
          <p:cNvPr id="4" name="Footer Placeholder 3">
            <a:extLst>
              <a:ext uri="{FF2B5EF4-FFF2-40B4-BE49-F238E27FC236}">
                <a16:creationId xmlns:a16="http://schemas.microsoft.com/office/drawing/2014/main" id="{17B2C444-06D4-485D-88DF-D669B9847B07}"/>
              </a:ext>
            </a:extLst>
          </p:cNvPr>
          <p:cNvSpPr>
            <a:spLocks noGrp="1"/>
          </p:cNvSpPr>
          <p:nvPr>
            <p:ph type="ftr" sz="quarter" idx="11"/>
          </p:nvPr>
        </p:nvSpPr>
        <p:spPr>
          <a:xfrm>
            <a:off x="2810719" y="6356351"/>
            <a:ext cx="5324474" cy="365125"/>
          </a:xfrm>
          <a:prstGeom prst="rect">
            <a:avLst/>
          </a:prstGeom>
        </p:spPr>
        <p:txBody>
          <a:bodyPr/>
          <a:lstStyle>
            <a:lvl1pPr>
              <a:defRPr>
                <a:solidFill>
                  <a:schemeClr val="bg1"/>
                </a:solidFill>
              </a:defRPr>
            </a:lvl1p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1EBF9576-0413-4485-A08A-1FE919D62080}"/>
              </a:ext>
            </a:extLst>
          </p:cNvPr>
          <p:cNvSpPr>
            <a:spLocks noGrp="1"/>
          </p:cNvSpPr>
          <p:nvPr>
            <p:ph type="sldNum" sz="quarter" idx="12"/>
          </p:nvPr>
        </p:nvSpPr>
        <p:spPr>
          <a:xfrm>
            <a:off x="250296" y="6356351"/>
            <a:ext cx="522816" cy="365125"/>
          </a:xfrm>
          <a:prstGeom prst="rect">
            <a:avLst/>
          </a:prstGeom>
        </p:spPr>
        <p:txBody>
          <a:bodyPr/>
          <a:lstStyle>
            <a:lvl1pPr>
              <a:defRPr>
                <a:solidFill>
                  <a:schemeClr val="bg1"/>
                </a:solidFill>
              </a:defRPr>
            </a:lvl1pPr>
          </a:lstStyle>
          <a:p>
            <a:fld id="{633758F2-4398-4592-A0DE-9A6421C9464F}" type="slidenum">
              <a:rPr lang="en-GB" smtClean="0"/>
              <a:pPr/>
              <a:t>‹#›</a:t>
            </a:fld>
            <a:endParaRPr lang="en-GB" dirty="0"/>
          </a:p>
        </p:txBody>
      </p:sp>
      <p:sp>
        <p:nvSpPr>
          <p:cNvPr id="7" name="Text Placeholder 6">
            <a:extLst>
              <a:ext uri="{FF2B5EF4-FFF2-40B4-BE49-F238E27FC236}">
                <a16:creationId xmlns:a16="http://schemas.microsoft.com/office/drawing/2014/main" id="{5F362A7D-B734-4E51-9411-D10651156F69}"/>
              </a:ext>
            </a:extLst>
          </p:cNvPr>
          <p:cNvSpPr>
            <a:spLocks noGrp="1"/>
          </p:cNvSpPr>
          <p:nvPr>
            <p:ph type="body" sz="quarter" idx="13"/>
          </p:nvPr>
        </p:nvSpPr>
        <p:spPr>
          <a:xfrm>
            <a:off x="250296" y="860875"/>
            <a:ext cx="9401863" cy="5136253"/>
          </a:xfrm>
        </p:spPr>
        <p:txBody>
          <a:bodyPr anchor="ctr">
            <a:normAutofit/>
          </a:bodyPr>
          <a:lstStyle>
            <a:lvl1pPr marL="0" indent="0" algn="ctr">
              <a:buNone/>
              <a:defRPr sz="4400">
                <a:solidFill>
                  <a:schemeClr val="bg1"/>
                </a:solidFill>
              </a:defRPr>
            </a:lvl1pPr>
            <a:lvl2pPr marL="177800" indent="0" algn="l">
              <a:buNone/>
              <a:defRPr sz="4400">
                <a:solidFill>
                  <a:schemeClr val="bg1"/>
                </a:solidFill>
              </a:defRPr>
            </a:lvl2pPr>
            <a:lvl3pPr marL="363538" indent="0" algn="l">
              <a:buNone/>
              <a:defRPr sz="4400">
                <a:solidFill>
                  <a:schemeClr val="bg1"/>
                </a:solidFill>
              </a:defRPr>
            </a:lvl3pPr>
            <a:lvl4pPr marL="541338" indent="0" algn="l">
              <a:buNone/>
              <a:defRPr sz="4400">
                <a:solidFill>
                  <a:schemeClr val="bg1"/>
                </a:solidFill>
              </a:defRPr>
            </a:lvl4pPr>
            <a:lvl5pPr marL="719138" indent="0" algn="l">
              <a:buNone/>
              <a:defRPr sz="4400">
                <a:solidFill>
                  <a:schemeClr val="bg1"/>
                </a:solidFill>
              </a:defRPr>
            </a:lvl5pPr>
          </a:lstStyle>
          <a:p>
            <a:pPr lvl="0"/>
            <a:r>
              <a:rPr lang="en-US"/>
              <a:t>Click to edit Master text styles</a:t>
            </a:r>
          </a:p>
        </p:txBody>
      </p:sp>
      <p:pic>
        <p:nvPicPr>
          <p:cNvPr id="8" name="Picture 7">
            <a:extLst>
              <a:ext uri="{FF2B5EF4-FFF2-40B4-BE49-F238E27FC236}">
                <a16:creationId xmlns:a16="http://schemas.microsoft.com/office/drawing/2014/main" id="{CB289156-C256-463A-8093-AB937E1519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75289" y="6401875"/>
            <a:ext cx="1376870" cy="274802"/>
          </a:xfrm>
          <a:prstGeom prst="rect">
            <a:avLst/>
          </a:prstGeom>
        </p:spPr>
      </p:pic>
    </p:spTree>
    <p:extLst>
      <p:ext uri="{BB962C8B-B14F-4D97-AF65-F5344CB8AC3E}">
        <p14:creationId xmlns:p14="http://schemas.microsoft.com/office/powerpoint/2010/main" val="210653857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FAC6272-DA49-4077-845F-1A17799A3808}"/>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DF902B9A-CAA7-4DBB-B12E-F3CFD7888147}"/>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711B4880-66A8-418F-A4EA-E5D773DE1F65}"/>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2" name="Title 1">
            <a:extLst>
              <a:ext uri="{FF2B5EF4-FFF2-40B4-BE49-F238E27FC236}">
                <a16:creationId xmlns:a16="http://schemas.microsoft.com/office/drawing/2014/main" id="{EC7797C5-71D9-4085-873F-0295E1E21CCF}"/>
              </a:ext>
            </a:extLst>
          </p:cNvPr>
          <p:cNvSpPr>
            <a:spLocks noGrp="1"/>
          </p:cNvSpPr>
          <p:nvPr>
            <p:ph type="title"/>
          </p:nvPr>
        </p:nvSpPr>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AAB78DF4-7C62-4058-A326-8456BABD999D}"/>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09275551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re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1"/>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1"/>
              </a:buClr>
              <a:defRPr/>
            </a:lvl1pPr>
            <a:lvl2pPr>
              <a:buClr>
                <a:schemeClr val="accent1">
                  <a:lumMod val="40000"/>
                  <a:lumOff val="60000"/>
                </a:schemeClr>
              </a:buClr>
              <a:defRPr/>
            </a:lvl2pPr>
            <a:lvl3pPr>
              <a:buClr>
                <a:schemeClr val="accent1">
                  <a:lumMod val="40000"/>
                  <a:lumOff val="60000"/>
                </a:schemeClr>
              </a:buClr>
              <a:defRPr/>
            </a:lvl3pPr>
            <a:lvl4pPr>
              <a:buClr>
                <a:schemeClr val="accent1">
                  <a:lumMod val="40000"/>
                  <a:lumOff val="60000"/>
                </a:schemeClr>
              </a:buClr>
              <a:defRPr/>
            </a:lvl4pPr>
            <a:lvl5pPr>
              <a:buClr>
                <a:schemeClr val="accent1">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
        <p:nvSpPr>
          <p:cNvPr id="12" name="Rectangle 11">
            <a:extLst>
              <a:ext uri="{FF2B5EF4-FFF2-40B4-BE49-F238E27FC236}">
                <a16:creationId xmlns:a16="http://schemas.microsoft.com/office/drawing/2014/main" id="{378D655F-A83E-45AE-903B-D75E8EDE8DC2}"/>
              </a:ext>
            </a:extLst>
          </p:cNvPr>
          <p:cNvSpPr/>
          <p:nvPr userDrawn="1"/>
        </p:nvSpPr>
        <p:spPr>
          <a:xfrm>
            <a:off x="0" y="771525"/>
            <a:ext cx="250296" cy="476250"/>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21767157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mparison yellow">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accent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2"/>
              </a:buClr>
              <a:defRPr/>
            </a:lvl1pPr>
            <a:lvl2pPr>
              <a:buClr>
                <a:schemeClr val="accent2">
                  <a:lumMod val="40000"/>
                  <a:lumOff val="60000"/>
                </a:schemeClr>
              </a:buClr>
              <a:defRPr/>
            </a:lvl2pPr>
            <a:lvl3pPr>
              <a:buClr>
                <a:schemeClr val="accent2">
                  <a:lumMod val="40000"/>
                  <a:lumOff val="60000"/>
                </a:schemeClr>
              </a:buClr>
              <a:defRPr/>
            </a:lvl3pPr>
            <a:lvl4pPr>
              <a:buClr>
                <a:schemeClr val="accent2">
                  <a:lumMod val="40000"/>
                  <a:lumOff val="60000"/>
                </a:schemeClr>
              </a:buClr>
              <a:defRPr/>
            </a:lvl4pPr>
            <a:lvl5pPr>
              <a:buClr>
                <a:schemeClr val="accent2">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2"/>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1194078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mparison b">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1C4C0C-1BA9-4BE7-8716-082C8A620155}"/>
              </a:ext>
            </a:extLst>
          </p:cNvPr>
          <p:cNvSpPr>
            <a:spLocks noGrp="1"/>
          </p:cNvSpPr>
          <p:nvPr>
            <p:ph type="body" idx="1"/>
          </p:nvPr>
        </p:nvSpPr>
        <p:spPr>
          <a:xfrm>
            <a:off x="250296" y="1857376"/>
            <a:ext cx="4622734"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CC4C39-D732-4F0B-BA34-BF5305D29D62}"/>
              </a:ext>
            </a:extLst>
          </p:cNvPr>
          <p:cNvSpPr>
            <a:spLocks noGrp="1"/>
          </p:cNvSpPr>
          <p:nvPr>
            <p:ph sz="half" idx="2"/>
          </p:nvPr>
        </p:nvSpPr>
        <p:spPr>
          <a:xfrm>
            <a:off x="250296"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E9BFC1-7B80-49CD-8361-6DE4BF79A60E}"/>
              </a:ext>
            </a:extLst>
          </p:cNvPr>
          <p:cNvSpPr>
            <a:spLocks noGrp="1"/>
          </p:cNvSpPr>
          <p:nvPr>
            <p:ph type="body" sz="quarter" idx="3"/>
          </p:nvPr>
        </p:nvSpPr>
        <p:spPr>
          <a:xfrm>
            <a:off x="5014913" y="1857376"/>
            <a:ext cx="4630275" cy="814387"/>
          </a:xfrm>
          <a:solidFill>
            <a:schemeClr val="tx2"/>
          </a:solidFill>
        </p:spPr>
        <p:txBody>
          <a:bodyPr anchor="ctr"/>
          <a:lstStyle>
            <a:lvl1pPr marL="0" indent="0" algn="ctr">
              <a:buNone/>
              <a:defRPr sz="24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7F80BC-A9C4-48BF-8AB6-2DECA5E558E8}"/>
              </a:ext>
            </a:extLst>
          </p:cNvPr>
          <p:cNvSpPr>
            <a:spLocks noGrp="1"/>
          </p:cNvSpPr>
          <p:nvPr>
            <p:ph sz="quarter" idx="4"/>
          </p:nvPr>
        </p:nvSpPr>
        <p:spPr>
          <a:xfrm>
            <a:off x="5014913" y="2838449"/>
            <a:ext cx="4630275" cy="3351214"/>
          </a:xfrm>
        </p:spPr>
        <p:txBody>
          <a:bodyPr/>
          <a:lstStyle>
            <a:lvl1pPr>
              <a:buClr>
                <a:schemeClr val="accent3"/>
              </a:buClr>
              <a:defRPr/>
            </a:lvl1pPr>
            <a:lvl2pPr>
              <a:buClr>
                <a:schemeClr val="accent3">
                  <a:lumMod val="40000"/>
                  <a:lumOff val="60000"/>
                </a:schemeClr>
              </a:buClr>
              <a:defRPr/>
            </a:lvl2pPr>
            <a:lvl3pPr>
              <a:buClr>
                <a:schemeClr val="accent3">
                  <a:lumMod val="40000"/>
                  <a:lumOff val="60000"/>
                </a:schemeClr>
              </a:buClr>
              <a:defRPr/>
            </a:lvl3pPr>
            <a:lvl4pPr>
              <a:buClr>
                <a:schemeClr val="accent3">
                  <a:lumMod val="40000"/>
                  <a:lumOff val="60000"/>
                </a:schemeClr>
              </a:buClr>
              <a:defRPr/>
            </a:lvl4pPr>
            <a:lvl5pPr>
              <a:buClr>
                <a:schemeClr val="accent3">
                  <a:lumMod val="40000"/>
                  <a:lumOff val="60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8E757B5-8F4C-477C-A982-2F2517946585}"/>
              </a:ext>
            </a:extLst>
          </p:cNvPr>
          <p:cNvSpPr>
            <a:spLocks noGrp="1"/>
          </p:cNvSpPr>
          <p:nvPr>
            <p:ph type="dt" sz="half" idx="10"/>
          </p:nvPr>
        </p:nvSpPr>
        <p:spPr/>
        <p:txBody>
          <a:bodyPr/>
          <a:lstStyle/>
          <a:p>
            <a:r>
              <a:rPr lang="en-US"/>
              <a:t>Thursday, 22 June 2017</a:t>
            </a:r>
            <a:endParaRPr lang="en-GB" dirty="0"/>
          </a:p>
        </p:txBody>
      </p:sp>
      <p:sp>
        <p:nvSpPr>
          <p:cNvPr id="8" name="Footer Placeholder 7">
            <a:extLst>
              <a:ext uri="{FF2B5EF4-FFF2-40B4-BE49-F238E27FC236}">
                <a16:creationId xmlns:a16="http://schemas.microsoft.com/office/drawing/2014/main" id="{DDC11B1C-0EB5-48E8-9C5E-31B1C6C59385}"/>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9" name="Slide Number Placeholder 8">
            <a:extLst>
              <a:ext uri="{FF2B5EF4-FFF2-40B4-BE49-F238E27FC236}">
                <a16:creationId xmlns:a16="http://schemas.microsoft.com/office/drawing/2014/main" id="{4081EF1E-D8BC-471F-AE35-2318D4496B82}"/>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t>‹#›</a:t>
            </a:fld>
            <a:endParaRPr lang="en-GB" dirty="0"/>
          </a:p>
        </p:txBody>
      </p:sp>
      <p:sp>
        <p:nvSpPr>
          <p:cNvPr id="10" name="Title 9">
            <a:extLst>
              <a:ext uri="{FF2B5EF4-FFF2-40B4-BE49-F238E27FC236}">
                <a16:creationId xmlns:a16="http://schemas.microsoft.com/office/drawing/2014/main" id="{6202D0B3-7DCB-4C1E-83A6-18805CA70D24}"/>
              </a:ext>
            </a:extLst>
          </p:cNvPr>
          <p:cNvSpPr>
            <a:spLocks noGrp="1"/>
          </p:cNvSpPr>
          <p:nvPr>
            <p:ph type="title"/>
          </p:nvPr>
        </p:nvSpPr>
        <p:spPr/>
        <p:txBody>
          <a:bodyPr/>
          <a:lstStyle>
            <a:lvl1pPr>
              <a:defRPr>
                <a:solidFill>
                  <a:schemeClr val="accent3"/>
                </a:solidFill>
              </a:defRPr>
            </a:lvl1pPr>
          </a:lstStyle>
          <a:p>
            <a:r>
              <a:rPr lang="en-US"/>
              <a:t>Click to edit Master title style</a:t>
            </a:r>
            <a:endParaRPr lang="en-GB"/>
          </a:p>
        </p:txBody>
      </p:sp>
      <p:sp>
        <p:nvSpPr>
          <p:cNvPr id="11" name="Rectangle 10">
            <a:extLst>
              <a:ext uri="{FF2B5EF4-FFF2-40B4-BE49-F238E27FC236}">
                <a16:creationId xmlns:a16="http://schemas.microsoft.com/office/drawing/2014/main" id="{3F59553F-B3C9-4676-94B4-E00BE4DB56D8}"/>
              </a:ext>
            </a:extLst>
          </p:cNvPr>
          <p:cNvSpPr/>
          <p:nvPr userDrawn="1"/>
        </p:nvSpPr>
        <p:spPr>
          <a:xfrm>
            <a:off x="0" y="771525"/>
            <a:ext cx="250296" cy="476250"/>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Tree>
    <p:extLst>
      <p:ext uri="{BB962C8B-B14F-4D97-AF65-F5344CB8AC3E}">
        <p14:creationId xmlns:p14="http://schemas.microsoft.com/office/powerpoint/2010/main" val="33871985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redentials -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097087"/>
            <a:ext cx="2281500" cy="1220400"/>
          </a:xfrm>
          <a:noFill/>
        </p:spPr>
        <p:txBody>
          <a:bodyPr/>
          <a:lstStyle>
            <a:lvl1pPr>
              <a:defRPr lang="en-GB"/>
            </a:lvl1pPr>
          </a:lstStyle>
          <a:p>
            <a:r>
              <a:rPr lang="en-US" dirty="0"/>
              <a:t>Click icon to add picture</a:t>
            </a:r>
            <a:endParaRPr lang="en-GB" dirty="0"/>
          </a:p>
        </p:txBody>
      </p:sp>
      <p:sp>
        <p:nvSpPr>
          <p:cNvPr id="10" name="Picture Placeholder 8">
            <a:extLst>
              <a:ext uri="{FF2B5EF4-FFF2-40B4-BE49-F238E27FC236}">
                <a16:creationId xmlns:a16="http://schemas.microsoft.com/office/drawing/2014/main" id="{C1F5CD31-CCA2-4529-843E-1A3718B1D33E}"/>
              </a:ext>
            </a:extLst>
          </p:cNvPr>
          <p:cNvSpPr>
            <a:spLocks noGrp="1"/>
          </p:cNvSpPr>
          <p:nvPr>
            <p:ph type="pic" sz="quarter" idx="14"/>
          </p:nvPr>
        </p:nvSpPr>
        <p:spPr>
          <a:xfrm>
            <a:off x="2623706" y="2097087"/>
            <a:ext cx="2281500" cy="1220400"/>
          </a:xfrm>
          <a:noFill/>
        </p:spPr>
        <p:txBody>
          <a:bodyPr/>
          <a:lstStyle>
            <a:lvl1pPr>
              <a:defRPr lang="en-GB"/>
            </a:lvl1pPr>
          </a:lstStyle>
          <a:p>
            <a:r>
              <a:rPr lang="en-US" dirty="0"/>
              <a:t>Click icon to add picture</a:t>
            </a:r>
            <a:endParaRPr lang="en-GB" dirty="0"/>
          </a:p>
        </p:txBody>
      </p:sp>
      <p:sp>
        <p:nvSpPr>
          <p:cNvPr id="11" name="Picture Placeholder 8">
            <a:extLst>
              <a:ext uri="{FF2B5EF4-FFF2-40B4-BE49-F238E27FC236}">
                <a16:creationId xmlns:a16="http://schemas.microsoft.com/office/drawing/2014/main" id="{91589262-A651-4E10-9ACB-771BC58F0EA7}"/>
              </a:ext>
            </a:extLst>
          </p:cNvPr>
          <p:cNvSpPr>
            <a:spLocks noGrp="1"/>
          </p:cNvSpPr>
          <p:nvPr>
            <p:ph type="pic" sz="quarter" idx="15"/>
          </p:nvPr>
        </p:nvSpPr>
        <p:spPr>
          <a:xfrm>
            <a:off x="4997183" y="2097087"/>
            <a:ext cx="2281500" cy="1220400"/>
          </a:xfrm>
          <a:noFill/>
        </p:spPr>
        <p:txBody>
          <a:bodyPr/>
          <a:lstStyle>
            <a:lvl1pPr>
              <a:defRPr lang="en-GB"/>
            </a:lvl1pPr>
          </a:lstStyle>
          <a:p>
            <a:r>
              <a:rPr lang="en-US" dirty="0"/>
              <a:t>Click icon to add picture</a:t>
            </a:r>
            <a:endParaRPr lang="en-GB" dirty="0"/>
          </a:p>
        </p:txBody>
      </p:sp>
      <p:sp>
        <p:nvSpPr>
          <p:cNvPr id="12" name="Picture Placeholder 8">
            <a:extLst>
              <a:ext uri="{FF2B5EF4-FFF2-40B4-BE49-F238E27FC236}">
                <a16:creationId xmlns:a16="http://schemas.microsoft.com/office/drawing/2014/main" id="{3D4B7AE6-BBCE-408D-9EF0-B5598FA71D98}"/>
              </a:ext>
            </a:extLst>
          </p:cNvPr>
          <p:cNvSpPr>
            <a:spLocks noGrp="1"/>
          </p:cNvSpPr>
          <p:nvPr>
            <p:ph type="pic" sz="quarter" idx="16"/>
          </p:nvPr>
        </p:nvSpPr>
        <p:spPr>
          <a:xfrm>
            <a:off x="7370659" y="2097087"/>
            <a:ext cx="2281500" cy="1220400"/>
          </a:xfrm>
          <a:noFill/>
        </p:spPr>
        <p:txBody>
          <a:bodyPr/>
          <a:lstStyle>
            <a:lvl1pPr>
              <a:defRPr lang="en-GB"/>
            </a:lvl1pPr>
          </a:lstStyle>
          <a:p>
            <a:r>
              <a:rPr lang="en-US" dirty="0"/>
              <a:t>Click icon to add picture</a:t>
            </a:r>
            <a:endParaRPr lang="en-GB" dirty="0"/>
          </a:p>
        </p:txBody>
      </p:sp>
      <p:sp>
        <p:nvSpPr>
          <p:cNvPr id="15" name="Picture Placeholder 8">
            <a:extLst>
              <a:ext uri="{FF2B5EF4-FFF2-40B4-BE49-F238E27FC236}">
                <a16:creationId xmlns:a16="http://schemas.microsoft.com/office/drawing/2014/main" id="{190875E2-ED15-4908-A130-D9AB26D3CB07}"/>
              </a:ext>
            </a:extLst>
          </p:cNvPr>
          <p:cNvSpPr>
            <a:spLocks noGrp="1"/>
          </p:cNvSpPr>
          <p:nvPr>
            <p:ph type="pic" sz="quarter" idx="19"/>
          </p:nvPr>
        </p:nvSpPr>
        <p:spPr>
          <a:xfrm>
            <a:off x="250231" y="3440900"/>
            <a:ext cx="2281500" cy="1220400"/>
          </a:xfrm>
          <a:noFill/>
        </p:spPr>
        <p:txBody>
          <a:bodyPr/>
          <a:lstStyle>
            <a:lvl1pPr>
              <a:defRPr lang="en-GB"/>
            </a:lvl1pPr>
          </a:lstStyle>
          <a:p>
            <a:r>
              <a:rPr lang="en-US" dirty="0"/>
              <a:t>Click icon to add picture</a:t>
            </a:r>
            <a:endParaRPr lang="en-GB" dirty="0"/>
          </a:p>
        </p:txBody>
      </p:sp>
      <p:sp>
        <p:nvSpPr>
          <p:cNvPr id="16" name="Picture Placeholder 8">
            <a:extLst>
              <a:ext uri="{FF2B5EF4-FFF2-40B4-BE49-F238E27FC236}">
                <a16:creationId xmlns:a16="http://schemas.microsoft.com/office/drawing/2014/main" id="{3C5F368E-895E-4D9F-A246-9829CBEB9D94}"/>
              </a:ext>
            </a:extLst>
          </p:cNvPr>
          <p:cNvSpPr>
            <a:spLocks noGrp="1"/>
          </p:cNvSpPr>
          <p:nvPr>
            <p:ph type="pic" sz="quarter" idx="20"/>
          </p:nvPr>
        </p:nvSpPr>
        <p:spPr>
          <a:xfrm>
            <a:off x="2623706" y="3440900"/>
            <a:ext cx="2281500" cy="1220400"/>
          </a:xfrm>
          <a:noFill/>
        </p:spPr>
        <p:txBody>
          <a:bodyPr/>
          <a:lstStyle>
            <a:lvl1pPr>
              <a:defRPr lang="en-GB"/>
            </a:lvl1pPr>
          </a:lstStyle>
          <a:p>
            <a:r>
              <a:rPr lang="en-US" dirty="0"/>
              <a:t>Click icon to add picture</a:t>
            </a:r>
            <a:endParaRPr lang="en-GB" dirty="0"/>
          </a:p>
        </p:txBody>
      </p:sp>
      <p:sp>
        <p:nvSpPr>
          <p:cNvPr id="17" name="Picture Placeholder 8">
            <a:extLst>
              <a:ext uri="{FF2B5EF4-FFF2-40B4-BE49-F238E27FC236}">
                <a16:creationId xmlns:a16="http://schemas.microsoft.com/office/drawing/2014/main" id="{A6655AE8-2788-4373-887E-50718448B8DB}"/>
              </a:ext>
            </a:extLst>
          </p:cNvPr>
          <p:cNvSpPr>
            <a:spLocks noGrp="1"/>
          </p:cNvSpPr>
          <p:nvPr>
            <p:ph type="pic" sz="quarter" idx="21"/>
          </p:nvPr>
        </p:nvSpPr>
        <p:spPr>
          <a:xfrm>
            <a:off x="4997182" y="3440900"/>
            <a:ext cx="2281500" cy="1220400"/>
          </a:xfrm>
          <a:noFill/>
        </p:spPr>
        <p:txBody>
          <a:bodyPr/>
          <a:lstStyle>
            <a:lvl1pPr>
              <a:defRPr lang="en-GB"/>
            </a:lvl1pPr>
          </a:lstStyle>
          <a:p>
            <a:r>
              <a:rPr lang="en-US" dirty="0"/>
              <a:t>Click icon to add picture</a:t>
            </a:r>
            <a:endParaRPr lang="en-GB" dirty="0"/>
          </a:p>
        </p:txBody>
      </p:sp>
      <p:sp>
        <p:nvSpPr>
          <p:cNvPr id="18" name="Picture Placeholder 8">
            <a:extLst>
              <a:ext uri="{FF2B5EF4-FFF2-40B4-BE49-F238E27FC236}">
                <a16:creationId xmlns:a16="http://schemas.microsoft.com/office/drawing/2014/main" id="{236CD2DE-EB49-4D15-9BF4-99300BBAF39F}"/>
              </a:ext>
            </a:extLst>
          </p:cNvPr>
          <p:cNvSpPr>
            <a:spLocks noGrp="1"/>
          </p:cNvSpPr>
          <p:nvPr>
            <p:ph type="pic" sz="quarter" idx="22"/>
          </p:nvPr>
        </p:nvSpPr>
        <p:spPr>
          <a:xfrm>
            <a:off x="7370659" y="3440900"/>
            <a:ext cx="2281500" cy="1220400"/>
          </a:xfrm>
          <a:noFill/>
        </p:spPr>
        <p:txBody>
          <a:bodyPr/>
          <a:lstStyle>
            <a:lvl1pPr>
              <a:defRPr lang="en-GB"/>
            </a:lvl1p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5ACA1C4C-D01E-467E-9F38-D9C47D545D59}"/>
              </a:ext>
            </a:extLst>
          </p:cNvPr>
          <p:cNvSpPr>
            <a:spLocks noGrp="1"/>
          </p:cNvSpPr>
          <p:nvPr>
            <p:ph type="pic" sz="quarter" idx="25"/>
          </p:nvPr>
        </p:nvSpPr>
        <p:spPr>
          <a:xfrm>
            <a:off x="250231" y="4784713"/>
            <a:ext cx="2281500" cy="1220400"/>
          </a:xfrm>
          <a:noFill/>
        </p:spPr>
        <p:txBody>
          <a:bodyPr/>
          <a:lstStyle>
            <a:lvl1pPr>
              <a:defRPr lang="en-GB"/>
            </a:lvl1pPr>
          </a:lstStyle>
          <a:p>
            <a:r>
              <a:rPr lang="en-US" dirty="0"/>
              <a:t>Click icon to add picture</a:t>
            </a:r>
            <a:endParaRPr lang="en-GB" dirty="0"/>
          </a:p>
        </p:txBody>
      </p:sp>
      <p:sp>
        <p:nvSpPr>
          <p:cNvPr id="22" name="Picture Placeholder 8">
            <a:extLst>
              <a:ext uri="{FF2B5EF4-FFF2-40B4-BE49-F238E27FC236}">
                <a16:creationId xmlns:a16="http://schemas.microsoft.com/office/drawing/2014/main" id="{09228107-2316-40C3-BEF0-7B3FE8EBFF55}"/>
              </a:ext>
            </a:extLst>
          </p:cNvPr>
          <p:cNvSpPr>
            <a:spLocks noGrp="1"/>
          </p:cNvSpPr>
          <p:nvPr>
            <p:ph type="pic" sz="quarter" idx="26"/>
          </p:nvPr>
        </p:nvSpPr>
        <p:spPr>
          <a:xfrm>
            <a:off x="2623706" y="4784713"/>
            <a:ext cx="2281500" cy="1220400"/>
          </a:xfrm>
          <a:noFill/>
        </p:spPr>
        <p:txBody>
          <a:bodyPr/>
          <a:lstStyle>
            <a:lvl1pPr>
              <a:defRPr lang="en-GB"/>
            </a:lvl1pPr>
          </a:lstStyle>
          <a:p>
            <a:r>
              <a:rPr lang="en-US" dirty="0"/>
              <a:t>Click icon to add picture</a:t>
            </a:r>
            <a:endParaRPr lang="en-GB" dirty="0"/>
          </a:p>
        </p:txBody>
      </p:sp>
      <p:sp>
        <p:nvSpPr>
          <p:cNvPr id="23" name="Picture Placeholder 8">
            <a:extLst>
              <a:ext uri="{FF2B5EF4-FFF2-40B4-BE49-F238E27FC236}">
                <a16:creationId xmlns:a16="http://schemas.microsoft.com/office/drawing/2014/main" id="{638D1C5E-B8D0-495F-A44B-9A194D1A8F10}"/>
              </a:ext>
            </a:extLst>
          </p:cNvPr>
          <p:cNvSpPr>
            <a:spLocks noGrp="1"/>
          </p:cNvSpPr>
          <p:nvPr>
            <p:ph type="pic" sz="quarter" idx="27"/>
          </p:nvPr>
        </p:nvSpPr>
        <p:spPr>
          <a:xfrm>
            <a:off x="4997182" y="4784713"/>
            <a:ext cx="2281500" cy="1220400"/>
          </a:xfrm>
          <a:noFill/>
        </p:spPr>
        <p:txBody>
          <a:bodyPr/>
          <a:lstStyle>
            <a:lvl1pPr>
              <a:defRPr lang="en-GB"/>
            </a:lvl1pPr>
          </a:lstStyle>
          <a:p>
            <a:r>
              <a:rPr lang="en-US" dirty="0"/>
              <a:t>Click icon to add picture</a:t>
            </a:r>
            <a:endParaRPr lang="en-GB" dirty="0"/>
          </a:p>
        </p:txBody>
      </p:sp>
      <p:sp>
        <p:nvSpPr>
          <p:cNvPr id="24" name="Picture Placeholder 8">
            <a:extLst>
              <a:ext uri="{FF2B5EF4-FFF2-40B4-BE49-F238E27FC236}">
                <a16:creationId xmlns:a16="http://schemas.microsoft.com/office/drawing/2014/main" id="{021B1375-29BE-488D-B5DC-088DEC783956}"/>
              </a:ext>
            </a:extLst>
          </p:cNvPr>
          <p:cNvSpPr>
            <a:spLocks noGrp="1"/>
          </p:cNvSpPr>
          <p:nvPr>
            <p:ph type="pic" sz="quarter" idx="28"/>
          </p:nvPr>
        </p:nvSpPr>
        <p:spPr>
          <a:xfrm>
            <a:off x="7370659" y="4784713"/>
            <a:ext cx="2281500" cy="1220400"/>
          </a:xfrm>
          <a:noFill/>
        </p:spPr>
        <p:txBody>
          <a:bodyPr/>
          <a:lstStyle>
            <a:lvl1pPr>
              <a:defRPr lang="en-GB"/>
            </a:lvl1pPr>
          </a:lstStyle>
          <a:p>
            <a:r>
              <a:rPr lang="en-US" dirty="0"/>
              <a:t>Click icon to add picture</a:t>
            </a:r>
            <a:endParaRPr lang="en-GB" dirty="0"/>
          </a:p>
        </p:txBody>
      </p:sp>
    </p:spTree>
    <p:extLst>
      <p:ext uri="{BB962C8B-B14F-4D97-AF65-F5344CB8AC3E}">
        <p14:creationId xmlns:p14="http://schemas.microsoft.com/office/powerpoint/2010/main" val="3366688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eam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1B7-A418-4AF9-A08A-8938AA6C4820}"/>
              </a:ext>
            </a:extLst>
          </p:cNvPr>
          <p:cNvSpPr>
            <a:spLocks noGrp="1"/>
          </p:cNvSpPr>
          <p:nvPr>
            <p:ph type="title"/>
          </p:nvPr>
        </p:nvSpPr>
        <p:spPr>
          <a:xfrm>
            <a:off x="253841" y="365126"/>
            <a:ext cx="9398318" cy="1325563"/>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1BAD3E-5066-4A4E-9656-F21068232C79}"/>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82FA93FF-73A8-4874-A273-8A51320EDBE5}"/>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02CCEB6F-53C3-402B-9812-51D3A3A0ED74}"/>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1E13787E-9AF2-4869-BEE1-8C50DE4173CA}"/>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9" name="Picture Placeholder 8">
            <a:extLst>
              <a:ext uri="{FF2B5EF4-FFF2-40B4-BE49-F238E27FC236}">
                <a16:creationId xmlns:a16="http://schemas.microsoft.com/office/drawing/2014/main" id="{D6AD8346-DAD9-4790-97E1-0186BDA2ED92}"/>
              </a:ext>
            </a:extLst>
          </p:cNvPr>
          <p:cNvSpPr>
            <a:spLocks noGrp="1"/>
          </p:cNvSpPr>
          <p:nvPr>
            <p:ph type="pic" sz="quarter" idx="13"/>
          </p:nvPr>
        </p:nvSpPr>
        <p:spPr>
          <a:xfrm>
            <a:off x="25023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 name="Text Placeholder 7">
            <a:extLst>
              <a:ext uri="{FF2B5EF4-FFF2-40B4-BE49-F238E27FC236}">
                <a16:creationId xmlns:a16="http://schemas.microsoft.com/office/drawing/2014/main" id="{3A0DA791-A166-4C16-904A-B3E7518508B7}"/>
              </a:ext>
            </a:extLst>
          </p:cNvPr>
          <p:cNvSpPr>
            <a:spLocks noGrp="1"/>
          </p:cNvSpPr>
          <p:nvPr>
            <p:ph type="body" sz="quarter" idx="19" hasCustomPrompt="1"/>
          </p:nvPr>
        </p:nvSpPr>
        <p:spPr>
          <a:xfrm>
            <a:off x="250230"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52" name="Picture Placeholder 8">
            <a:extLst>
              <a:ext uri="{FF2B5EF4-FFF2-40B4-BE49-F238E27FC236}">
                <a16:creationId xmlns:a16="http://schemas.microsoft.com/office/drawing/2014/main" id="{F12D8960-1DE8-4A12-A170-2B49D93BFBBB}"/>
              </a:ext>
            </a:extLst>
          </p:cNvPr>
          <p:cNvSpPr>
            <a:spLocks noGrp="1"/>
          </p:cNvSpPr>
          <p:nvPr>
            <p:ph type="pic" sz="quarter" idx="22"/>
          </p:nvPr>
        </p:nvSpPr>
        <p:spPr>
          <a:xfrm>
            <a:off x="188561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56" name="Picture Placeholder 8">
            <a:extLst>
              <a:ext uri="{FF2B5EF4-FFF2-40B4-BE49-F238E27FC236}">
                <a16:creationId xmlns:a16="http://schemas.microsoft.com/office/drawing/2014/main" id="{C75E02B9-9CC2-408E-A552-E20F5387DAE6}"/>
              </a:ext>
            </a:extLst>
          </p:cNvPr>
          <p:cNvSpPr>
            <a:spLocks noGrp="1"/>
          </p:cNvSpPr>
          <p:nvPr>
            <p:ph type="pic" sz="quarter" idx="26"/>
          </p:nvPr>
        </p:nvSpPr>
        <p:spPr>
          <a:xfrm>
            <a:off x="3520990"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0" name="Picture Placeholder 8">
            <a:extLst>
              <a:ext uri="{FF2B5EF4-FFF2-40B4-BE49-F238E27FC236}">
                <a16:creationId xmlns:a16="http://schemas.microsoft.com/office/drawing/2014/main" id="{EE094B09-E137-4B8E-BA45-E5B95FE70265}"/>
              </a:ext>
            </a:extLst>
          </p:cNvPr>
          <p:cNvSpPr>
            <a:spLocks noGrp="1"/>
          </p:cNvSpPr>
          <p:nvPr>
            <p:ph type="pic" sz="quarter" idx="30"/>
          </p:nvPr>
        </p:nvSpPr>
        <p:spPr>
          <a:xfrm>
            <a:off x="515636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4" name="Picture Placeholder 8">
            <a:extLst>
              <a:ext uri="{FF2B5EF4-FFF2-40B4-BE49-F238E27FC236}">
                <a16:creationId xmlns:a16="http://schemas.microsoft.com/office/drawing/2014/main" id="{C7116FFD-78A4-43F3-825C-C060B3646696}"/>
              </a:ext>
            </a:extLst>
          </p:cNvPr>
          <p:cNvSpPr>
            <a:spLocks noGrp="1"/>
          </p:cNvSpPr>
          <p:nvPr>
            <p:ph type="pic" sz="quarter" idx="34"/>
          </p:nvPr>
        </p:nvSpPr>
        <p:spPr>
          <a:xfrm>
            <a:off x="6791749"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68" name="Picture Placeholder 8">
            <a:extLst>
              <a:ext uri="{FF2B5EF4-FFF2-40B4-BE49-F238E27FC236}">
                <a16:creationId xmlns:a16="http://schemas.microsoft.com/office/drawing/2014/main" id="{9D23420D-0386-434D-A690-8D67D19C08B7}"/>
              </a:ext>
            </a:extLst>
          </p:cNvPr>
          <p:cNvSpPr>
            <a:spLocks noGrp="1"/>
          </p:cNvSpPr>
          <p:nvPr>
            <p:ph type="pic" sz="quarter" idx="38"/>
          </p:nvPr>
        </p:nvSpPr>
        <p:spPr>
          <a:xfrm>
            <a:off x="8427128" y="2893066"/>
            <a:ext cx="1225031" cy="1802883"/>
          </a:xfrm>
          <a:noFill/>
          <a:ln>
            <a:solidFill>
              <a:schemeClr val="tx2"/>
            </a:solidFill>
          </a:ln>
        </p:spPr>
        <p:txBody>
          <a:bodyPr/>
          <a:lstStyle>
            <a:lvl1pPr>
              <a:defRPr lang="en-GB"/>
            </a:lvl1pPr>
          </a:lstStyle>
          <a:p>
            <a:r>
              <a:rPr lang="en-US" dirty="0"/>
              <a:t>Click icon to add picture</a:t>
            </a:r>
            <a:endParaRPr lang="en-GB" dirty="0"/>
          </a:p>
        </p:txBody>
      </p:sp>
      <p:sp>
        <p:nvSpPr>
          <p:cNvPr id="83" name="Text Placeholder 7">
            <a:extLst>
              <a:ext uri="{FF2B5EF4-FFF2-40B4-BE49-F238E27FC236}">
                <a16:creationId xmlns:a16="http://schemas.microsoft.com/office/drawing/2014/main" id="{B0FC31D8-D522-4D12-815A-2C0263F2BF52}"/>
              </a:ext>
            </a:extLst>
          </p:cNvPr>
          <p:cNvSpPr>
            <a:spLocks noGrp="1"/>
          </p:cNvSpPr>
          <p:nvPr>
            <p:ph type="body" sz="quarter" idx="50" hasCustomPrompt="1"/>
          </p:nvPr>
        </p:nvSpPr>
        <p:spPr>
          <a:xfrm>
            <a:off x="188560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5" name="Text Placeholder 7">
            <a:extLst>
              <a:ext uri="{FF2B5EF4-FFF2-40B4-BE49-F238E27FC236}">
                <a16:creationId xmlns:a16="http://schemas.microsoft.com/office/drawing/2014/main" id="{FB40D51D-15DC-4FF4-BFF3-054835CEE9B3}"/>
              </a:ext>
            </a:extLst>
          </p:cNvPr>
          <p:cNvSpPr>
            <a:spLocks noGrp="1"/>
          </p:cNvSpPr>
          <p:nvPr>
            <p:ph type="body" sz="quarter" idx="52" hasCustomPrompt="1"/>
          </p:nvPr>
        </p:nvSpPr>
        <p:spPr>
          <a:xfrm>
            <a:off x="352098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7" name="Text Placeholder 7">
            <a:extLst>
              <a:ext uri="{FF2B5EF4-FFF2-40B4-BE49-F238E27FC236}">
                <a16:creationId xmlns:a16="http://schemas.microsoft.com/office/drawing/2014/main" id="{CB34726A-AB0F-4713-B851-78F32BB01BE0}"/>
              </a:ext>
            </a:extLst>
          </p:cNvPr>
          <p:cNvSpPr>
            <a:spLocks noGrp="1"/>
          </p:cNvSpPr>
          <p:nvPr>
            <p:ph type="body" sz="quarter" idx="54" hasCustomPrompt="1"/>
          </p:nvPr>
        </p:nvSpPr>
        <p:spPr>
          <a:xfrm>
            <a:off x="5156369"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89" name="Text Placeholder 7">
            <a:extLst>
              <a:ext uri="{FF2B5EF4-FFF2-40B4-BE49-F238E27FC236}">
                <a16:creationId xmlns:a16="http://schemas.microsoft.com/office/drawing/2014/main" id="{0D7F3DD1-6111-45E9-A08F-D29788E5FD7E}"/>
              </a:ext>
            </a:extLst>
          </p:cNvPr>
          <p:cNvSpPr>
            <a:spLocks noGrp="1"/>
          </p:cNvSpPr>
          <p:nvPr>
            <p:ph type="body" sz="quarter" idx="56" hasCustomPrompt="1"/>
          </p:nvPr>
        </p:nvSpPr>
        <p:spPr>
          <a:xfrm>
            <a:off x="679174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91" name="Text Placeholder 7">
            <a:extLst>
              <a:ext uri="{FF2B5EF4-FFF2-40B4-BE49-F238E27FC236}">
                <a16:creationId xmlns:a16="http://schemas.microsoft.com/office/drawing/2014/main" id="{F16492D3-C3E0-4798-BF65-3CCE387F1CE0}"/>
              </a:ext>
            </a:extLst>
          </p:cNvPr>
          <p:cNvSpPr>
            <a:spLocks noGrp="1"/>
          </p:cNvSpPr>
          <p:nvPr>
            <p:ph type="body" sz="quarter" idx="58" hasCustomPrompt="1"/>
          </p:nvPr>
        </p:nvSpPr>
        <p:spPr>
          <a:xfrm>
            <a:off x="8427128" y="4857114"/>
            <a:ext cx="1225031" cy="352424"/>
          </a:xfrm>
        </p:spPr>
        <p:txBody>
          <a:bodyPr lIns="0" tIns="0" rIns="0" bIns="0">
            <a:noAutofit/>
          </a:bodyPr>
          <a:lstStyle>
            <a:lvl1pPr marL="0" indent="0" algn="l">
              <a:spcBef>
                <a:spcPts val="0"/>
              </a:spcBef>
              <a:buNone/>
              <a:defRPr sz="1050" b="0">
                <a:solidFill>
                  <a:schemeClr val="tx2"/>
                </a:solidFill>
              </a:defRPr>
            </a:lvl1pPr>
            <a:lvl2pPr marL="3175" indent="0">
              <a:buNone/>
              <a:defRPr sz="1000" b="0">
                <a:solidFill>
                  <a:schemeClr val="tx2"/>
                </a:solidFill>
              </a:defRPr>
            </a:lvl2pPr>
            <a:lvl3pPr marL="3175" indent="0">
              <a:buNone/>
              <a:defRPr sz="900" b="0">
                <a:solidFill>
                  <a:schemeClr val="tx2"/>
                </a:solidFill>
              </a:defRPr>
            </a:lvl3pPr>
            <a:lvl4pPr marL="3175" indent="0">
              <a:buNone/>
              <a:defRPr sz="800" b="0">
                <a:solidFill>
                  <a:schemeClr val="tx2"/>
                </a:solidFill>
              </a:defRPr>
            </a:lvl4pPr>
            <a:lvl5pPr marL="3175" indent="0">
              <a:buNone/>
              <a:defRPr sz="800" b="0">
                <a:solidFill>
                  <a:schemeClr val="tx2"/>
                </a:solidFill>
              </a:defRPr>
            </a:lvl5pPr>
          </a:lstStyle>
          <a:p>
            <a:pPr lvl="0"/>
            <a:r>
              <a:rPr lang="en-US"/>
              <a:t>Name</a:t>
            </a:r>
          </a:p>
        </p:txBody>
      </p:sp>
      <p:sp>
        <p:nvSpPr>
          <p:cNvPr id="10" name="Text Placeholder 9">
            <a:extLst>
              <a:ext uri="{FF2B5EF4-FFF2-40B4-BE49-F238E27FC236}">
                <a16:creationId xmlns:a16="http://schemas.microsoft.com/office/drawing/2014/main" id="{6D69645E-D17C-40A6-8886-312D5D643F24}"/>
              </a:ext>
            </a:extLst>
          </p:cNvPr>
          <p:cNvSpPr>
            <a:spLocks noGrp="1"/>
          </p:cNvSpPr>
          <p:nvPr>
            <p:ph type="body" sz="quarter" idx="59"/>
          </p:nvPr>
        </p:nvSpPr>
        <p:spPr>
          <a:xfrm>
            <a:off x="250229" y="2114551"/>
            <a:ext cx="9401672" cy="606425"/>
          </a:xfrm>
        </p:spPr>
        <p:txBody>
          <a:bodyPr/>
          <a:lstStyle>
            <a:lvl1pPr marL="0" indent="0">
              <a:buNone/>
              <a:defRPr/>
            </a:lvl1pPr>
            <a:lvl2pPr marL="177800" indent="0">
              <a:buNone/>
              <a:defRPr/>
            </a:lvl2pPr>
            <a:lvl3pPr marL="363538" indent="0">
              <a:buNone/>
              <a:defRPr/>
            </a:lvl3pPr>
            <a:lvl4pPr marL="541338" indent="0">
              <a:buNone/>
              <a:defRPr/>
            </a:lvl4pPr>
            <a:lvl5pPr marL="719138"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81134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442217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redentials - dea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31458914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ios - 4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Picture Placeholder 7">
            <a:extLst>
              <a:ext uri="{FF2B5EF4-FFF2-40B4-BE49-F238E27FC236}">
                <a16:creationId xmlns:a16="http://schemas.microsoft.com/office/drawing/2014/main" id="{4CFEEC4D-0B49-4B41-96D3-74BD652F110B}"/>
              </a:ext>
            </a:extLst>
          </p:cNvPr>
          <p:cNvSpPr>
            <a:spLocks noGrp="1"/>
          </p:cNvSpPr>
          <p:nvPr>
            <p:ph type="pic" sz="quarter" idx="20"/>
          </p:nvPr>
        </p:nvSpPr>
        <p:spPr>
          <a:xfrm>
            <a:off x="2623706" y="2097088"/>
            <a:ext cx="2281500" cy="1220400"/>
          </a:xfrm>
        </p:spPr>
        <p:txBody>
          <a:bodyPr/>
          <a:lstStyle/>
          <a:p>
            <a:r>
              <a:rPr lang="en-US" dirty="0"/>
              <a:t>Click icon to add picture</a:t>
            </a:r>
            <a:endParaRPr lang="en-GB" dirty="0"/>
          </a:p>
        </p:txBody>
      </p:sp>
      <p:sp>
        <p:nvSpPr>
          <p:cNvPr id="19" name="Text Placeholder 12">
            <a:extLst>
              <a:ext uri="{FF2B5EF4-FFF2-40B4-BE49-F238E27FC236}">
                <a16:creationId xmlns:a16="http://schemas.microsoft.com/office/drawing/2014/main" id="{65844B0F-2F50-4CC8-A780-244A48082DE9}"/>
              </a:ext>
            </a:extLst>
          </p:cNvPr>
          <p:cNvSpPr>
            <a:spLocks noGrp="1"/>
          </p:cNvSpPr>
          <p:nvPr>
            <p:ph type="body" sz="quarter" idx="21"/>
          </p:nvPr>
        </p:nvSpPr>
        <p:spPr>
          <a:xfrm>
            <a:off x="2623705"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
        <p:nvSpPr>
          <p:cNvPr id="26" name="Picture Placeholder 7">
            <a:extLst>
              <a:ext uri="{FF2B5EF4-FFF2-40B4-BE49-F238E27FC236}">
                <a16:creationId xmlns:a16="http://schemas.microsoft.com/office/drawing/2014/main" id="{1478DF78-52DD-40CE-A815-346041CE4A2E}"/>
              </a:ext>
            </a:extLst>
          </p:cNvPr>
          <p:cNvSpPr>
            <a:spLocks noGrp="1"/>
          </p:cNvSpPr>
          <p:nvPr>
            <p:ph type="pic" sz="quarter" idx="28"/>
          </p:nvPr>
        </p:nvSpPr>
        <p:spPr>
          <a:xfrm>
            <a:off x="7370659" y="2097088"/>
            <a:ext cx="2281500" cy="1220400"/>
          </a:xfrm>
        </p:spPr>
        <p:txBody>
          <a:bodyPr/>
          <a:lstStyle/>
          <a:p>
            <a:r>
              <a:rPr lang="en-US" dirty="0"/>
              <a:t>Click icon to add picture</a:t>
            </a:r>
            <a:endParaRPr lang="en-GB" dirty="0"/>
          </a:p>
        </p:txBody>
      </p:sp>
      <p:sp>
        <p:nvSpPr>
          <p:cNvPr id="27" name="Text Placeholder 12">
            <a:extLst>
              <a:ext uri="{FF2B5EF4-FFF2-40B4-BE49-F238E27FC236}">
                <a16:creationId xmlns:a16="http://schemas.microsoft.com/office/drawing/2014/main" id="{A4F29338-0022-4D90-9E80-8C6B0D1C3D0E}"/>
              </a:ext>
            </a:extLst>
          </p:cNvPr>
          <p:cNvSpPr>
            <a:spLocks noGrp="1"/>
          </p:cNvSpPr>
          <p:nvPr>
            <p:ph type="body" sz="quarter" idx="29"/>
          </p:nvPr>
        </p:nvSpPr>
        <p:spPr>
          <a:xfrm>
            <a:off x="7370657" y="3456000"/>
            <a:ext cx="2281500"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68298726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ios - 2 u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A81AC-82E3-44C7-8142-FC40AF5DB5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3F4C1B-4AFD-4FD5-8852-23F77C237E12}"/>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83381C48-54EE-45CF-B389-BD3980F46B4B}"/>
              </a:ext>
            </a:extLst>
          </p:cNvPr>
          <p:cNvSpPr>
            <a:spLocks noGrp="1"/>
          </p:cNvSpPr>
          <p:nvPr>
            <p:ph type="ftr" sz="quarter" idx="11"/>
          </p:nvPr>
        </p:nvSpPr>
        <p:spPr>
          <a:xfrm>
            <a:off x="2810719" y="6356351"/>
            <a:ext cx="5324474" cy="365125"/>
          </a:xfrm>
          <a:prstGeom prst="rect">
            <a:avLst/>
          </a:prstGeom>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20CC5296-5DF6-4F4E-B9E9-3292973D46C3}"/>
              </a:ext>
            </a:extLst>
          </p:cNvPr>
          <p:cNvSpPr>
            <a:spLocks noGrp="1"/>
          </p:cNvSpPr>
          <p:nvPr>
            <p:ph type="sldNum" sz="quarter" idx="12"/>
          </p:nvPr>
        </p:nvSpPr>
        <p:spPr>
          <a:xfrm>
            <a:off x="250296" y="6356351"/>
            <a:ext cx="522816" cy="365125"/>
          </a:xfrm>
          <a:prstGeom prst="rect">
            <a:avLst/>
          </a:prstGeom>
        </p:spPr>
        <p:txBody>
          <a:bodyPr/>
          <a:lstStyle/>
          <a:p>
            <a:fld id="{633758F2-4398-4592-A0DE-9A6421C9464F}" type="slidenum">
              <a:rPr lang="en-GB" smtClean="0"/>
              <a:pPr/>
              <a:t>‹#›</a:t>
            </a:fld>
            <a:endParaRPr lang="en-GB" dirty="0"/>
          </a:p>
        </p:txBody>
      </p:sp>
      <p:sp>
        <p:nvSpPr>
          <p:cNvPr id="6" name="Rectangle 5">
            <a:extLst>
              <a:ext uri="{FF2B5EF4-FFF2-40B4-BE49-F238E27FC236}">
                <a16:creationId xmlns:a16="http://schemas.microsoft.com/office/drawing/2014/main" id="{EB954A65-0795-490F-A69F-D3631B655173}"/>
              </a:ext>
            </a:extLst>
          </p:cNvPr>
          <p:cNvSpPr/>
          <p:nvPr userDrawn="1"/>
        </p:nvSpPr>
        <p:spPr>
          <a:xfrm>
            <a:off x="0" y="771525"/>
            <a:ext cx="250296" cy="47625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Picture Placeholder 7">
            <a:extLst>
              <a:ext uri="{FF2B5EF4-FFF2-40B4-BE49-F238E27FC236}">
                <a16:creationId xmlns:a16="http://schemas.microsoft.com/office/drawing/2014/main" id="{777A4439-8040-4976-93B1-87917EA36373}"/>
              </a:ext>
            </a:extLst>
          </p:cNvPr>
          <p:cNvSpPr>
            <a:spLocks noGrp="1"/>
          </p:cNvSpPr>
          <p:nvPr>
            <p:ph type="pic" sz="quarter" idx="13"/>
          </p:nvPr>
        </p:nvSpPr>
        <p:spPr>
          <a:xfrm>
            <a:off x="250231" y="2097088"/>
            <a:ext cx="2281500" cy="1220400"/>
          </a:xfrm>
        </p:spPr>
        <p:txBody>
          <a:bodyPr>
            <a:normAutofit/>
          </a:body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AC1559D5-A759-4FD4-9FD4-CF5E81AADF0B}"/>
              </a:ext>
            </a:extLst>
          </p:cNvPr>
          <p:cNvSpPr>
            <a:spLocks noGrp="1"/>
          </p:cNvSpPr>
          <p:nvPr>
            <p:ph type="body" sz="quarter" idx="17"/>
          </p:nvPr>
        </p:nvSpPr>
        <p:spPr>
          <a:xfrm>
            <a:off x="250229"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a:noAutofit/>
          </a:bodyPr>
          <a:lstStyle>
            <a:lvl1pPr marL="0" indent="0">
              <a:buFont typeface="Arial" panose="020B0604020202020204" pitchFamily="34" charset="0"/>
              <a:buNone/>
              <a:defRPr sz="1100" b="1"/>
            </a:lvl1pPr>
            <a:lvl2pPr marL="0" indent="0">
              <a:spcBef>
                <a:spcPts val="0"/>
              </a:spcBef>
              <a:buFont typeface="Arial" panose="020B0604020202020204" pitchFamily="34" charset="0"/>
              <a:buNone/>
              <a:tabLst>
                <a:tab pos="361950" algn="l"/>
              </a:tabLst>
              <a:defRPr sz="1100"/>
            </a:lvl2pPr>
            <a:lvl3pPr marL="180975" indent="0">
              <a:spcBef>
                <a:spcPts val="0"/>
              </a:spcBef>
              <a:buFont typeface="Arial" panose="020B0604020202020204" pitchFamily="34" charset="0"/>
              <a:buNone/>
              <a:defRPr sz="1050"/>
            </a:lvl3pPr>
            <a:lvl4pPr marL="361950" indent="0">
              <a:spcBef>
                <a:spcPts val="0"/>
              </a:spcBef>
              <a:buFont typeface="Arial" panose="020B0604020202020204" pitchFamily="34" charset="0"/>
              <a:buNone/>
              <a:defRPr sz="1000"/>
            </a:lvl4pPr>
            <a:lvl5pPr marL="542925" indent="0">
              <a:spcBef>
                <a:spcPts val="0"/>
              </a:spcBef>
              <a:buFont typeface="Arial" panose="020B0604020202020204" pitchFamily="34" charset="0"/>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Picture Placeholder 7">
            <a:extLst>
              <a:ext uri="{FF2B5EF4-FFF2-40B4-BE49-F238E27FC236}">
                <a16:creationId xmlns:a16="http://schemas.microsoft.com/office/drawing/2014/main" id="{77972E02-DD21-4AAC-A9C4-053C4AD4CF3A}"/>
              </a:ext>
            </a:extLst>
          </p:cNvPr>
          <p:cNvSpPr>
            <a:spLocks noGrp="1"/>
          </p:cNvSpPr>
          <p:nvPr>
            <p:ph type="pic" sz="quarter" idx="24"/>
          </p:nvPr>
        </p:nvSpPr>
        <p:spPr>
          <a:xfrm>
            <a:off x="4997182" y="2097088"/>
            <a:ext cx="2281500" cy="1220400"/>
          </a:xfrm>
        </p:spPr>
        <p:txBody>
          <a:bodyPr/>
          <a:lstStyle/>
          <a:p>
            <a:r>
              <a:rPr lang="en-US" dirty="0"/>
              <a:t>Click icon to add picture</a:t>
            </a:r>
            <a:endParaRPr lang="en-GB" dirty="0"/>
          </a:p>
        </p:txBody>
      </p:sp>
      <p:sp>
        <p:nvSpPr>
          <p:cNvPr id="23" name="Text Placeholder 12">
            <a:extLst>
              <a:ext uri="{FF2B5EF4-FFF2-40B4-BE49-F238E27FC236}">
                <a16:creationId xmlns:a16="http://schemas.microsoft.com/office/drawing/2014/main" id="{FE00BE1F-04A3-4DDA-9E7B-F4A2EB1B9BD9}"/>
              </a:ext>
            </a:extLst>
          </p:cNvPr>
          <p:cNvSpPr>
            <a:spLocks noGrp="1"/>
          </p:cNvSpPr>
          <p:nvPr>
            <p:ph type="body" sz="quarter" idx="25"/>
          </p:nvPr>
        </p:nvSpPr>
        <p:spPr>
          <a:xfrm>
            <a:off x="4997181" y="3456000"/>
            <a:ext cx="4654978" cy="2520000"/>
          </a:xfrm>
          <a:blipFill>
            <a:blip r:embed="rId2"/>
            <a:stretch>
              <a:fillRect/>
            </a:stretch>
          </a:blipFill>
          <a:ln>
            <a:noFill/>
          </a:ln>
          <a:effectLst>
            <a:outerShdw blurRad="50800" dist="38100" dir="2700000" algn="tl" rotWithShape="0">
              <a:prstClr val="black">
                <a:alpha val="40000"/>
              </a:prstClr>
            </a:outerShdw>
          </a:effectLst>
        </p:spPr>
        <p:txBody>
          <a:bodyPr vert="horz" lIns="91440" tIns="45720" rIns="91440" bIns="45720" rtlCol="0">
            <a:noAutofit/>
          </a:bodyPr>
          <a:lstStyle>
            <a:lvl1pPr marL="0" indent="0">
              <a:buNone/>
              <a:defRPr lang="en-US" sz="1100" b="1" smtClean="0"/>
            </a:lvl1pPr>
            <a:lvl2pPr marL="0" indent="0">
              <a:buNone/>
              <a:defRPr lang="en-US" sz="1100" smtClean="0"/>
            </a:lvl2pPr>
            <a:lvl3pPr marL="180975" indent="0">
              <a:buNone/>
              <a:defRPr lang="en-US" sz="1050" smtClean="0"/>
            </a:lvl3pPr>
            <a:lvl4pPr marL="361950" indent="0">
              <a:buNone/>
              <a:defRPr lang="en-US" sz="1000" smtClean="0"/>
            </a:lvl4pPr>
            <a:lvl5pPr marL="542925" indent="0">
              <a:buNone/>
              <a:defRPr lang="en-GB" sz="1000"/>
            </a:lvl5pPr>
          </a:lstStyle>
          <a:p>
            <a:pPr marL="177800" lvl="0" indent="-177800"/>
            <a:r>
              <a:rPr lang="en-US"/>
              <a:t>Click to edit Master text styles</a:t>
            </a:r>
          </a:p>
          <a:p>
            <a:pPr marL="177800" lvl="1" indent="-177800"/>
            <a:r>
              <a:rPr lang="en-US"/>
              <a:t>Second level</a:t>
            </a:r>
          </a:p>
          <a:p>
            <a:pPr marL="177800" lvl="2" indent="-177800"/>
            <a:r>
              <a:rPr lang="en-US"/>
              <a:t>Third level</a:t>
            </a:r>
          </a:p>
          <a:p>
            <a:pPr marL="177800" lvl="3" indent="-177800"/>
            <a:r>
              <a:rPr lang="en-US"/>
              <a:t>Fourth level</a:t>
            </a:r>
          </a:p>
          <a:p>
            <a:pPr marL="177800" lvl="4" indent="-177800"/>
            <a:r>
              <a:rPr lang="en-US"/>
              <a:t>Fifth level</a:t>
            </a:r>
            <a:endParaRPr lang="en-GB"/>
          </a:p>
        </p:txBody>
      </p:sp>
    </p:spTree>
    <p:extLst>
      <p:ext uri="{BB962C8B-B14F-4D97-AF65-F5344CB8AC3E}">
        <p14:creationId xmlns:p14="http://schemas.microsoft.com/office/powerpoint/2010/main" val="38735542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single contact no bor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BF7597A-55B1-405E-A0DE-3BC203B92BCF}"/>
              </a:ext>
            </a:extLst>
          </p:cNvPr>
          <p:cNvSpPr/>
          <p:nvPr userDrawn="1"/>
        </p:nvSpPr>
        <p:spPr>
          <a:xfrm>
            <a:off x="4875609" y="0"/>
            <a:ext cx="503039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61862"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16145"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990474"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470488"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470228"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26" name="Picture 25">
            <a:extLst>
              <a:ext uri="{FF2B5EF4-FFF2-40B4-BE49-F238E27FC236}">
                <a16:creationId xmlns:a16="http://schemas.microsoft.com/office/drawing/2014/main" id="{F0319775-3C23-42CA-8BBC-9FFF1976D3F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781193" y="2744342"/>
            <a:ext cx="173355" cy="1350267"/>
          </a:xfrm>
          <a:prstGeom prst="rect">
            <a:avLst/>
          </a:prstGeom>
        </p:spPr>
      </p:pic>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470228"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470488"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459582"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34934106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plain contacts">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62629E3-7BBC-46FF-9948-FC8F13C227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0775" y="5532792"/>
            <a:ext cx="292500" cy="360000"/>
          </a:xfrm>
          <a:prstGeom prst="rect">
            <a:avLst/>
          </a:prstGeom>
        </p:spPr>
      </p:pic>
      <p:pic>
        <p:nvPicPr>
          <p:cNvPr id="16" name="Picture 15">
            <a:extLst>
              <a:ext uri="{FF2B5EF4-FFF2-40B4-BE49-F238E27FC236}">
                <a16:creationId xmlns:a16="http://schemas.microsoft.com/office/drawing/2014/main" id="{D520D34A-44E6-48A4-92C6-5202A26A815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5058" y="5532792"/>
            <a:ext cx="292500" cy="360000"/>
          </a:xfrm>
          <a:prstGeom prst="rect">
            <a:avLst/>
          </a:prstGeom>
        </p:spPr>
      </p:pic>
      <p:pic>
        <p:nvPicPr>
          <p:cNvPr id="18" name="Picture 17">
            <a:extLst>
              <a:ext uri="{FF2B5EF4-FFF2-40B4-BE49-F238E27FC236}">
                <a16:creationId xmlns:a16="http://schemas.microsoft.com/office/drawing/2014/main" id="{14E75895-B7B4-40D5-969B-3698B040DB8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99387" y="5532792"/>
            <a:ext cx="291117" cy="358298"/>
          </a:xfrm>
          <a:prstGeom prst="rect">
            <a:avLst/>
          </a:prstGeom>
        </p:spPr>
      </p:pic>
      <p:sp>
        <p:nvSpPr>
          <p:cNvPr id="20" name="Text Placeholder 8">
            <a:extLst>
              <a:ext uri="{FF2B5EF4-FFF2-40B4-BE49-F238E27FC236}">
                <a16:creationId xmlns:a16="http://schemas.microsoft.com/office/drawing/2014/main" id="{7F755445-86AD-4F12-BDBA-0EDD97927DD2}"/>
              </a:ext>
            </a:extLst>
          </p:cNvPr>
          <p:cNvSpPr>
            <a:spLocks noGrp="1"/>
          </p:cNvSpPr>
          <p:nvPr userDrawn="1">
            <p:ph type="body" sz="quarter" idx="12" hasCustomPrompt="1"/>
          </p:nvPr>
        </p:nvSpPr>
        <p:spPr>
          <a:xfrm>
            <a:off x="579401" y="1752667"/>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Box 23">
            <a:extLst>
              <a:ext uri="{FF2B5EF4-FFF2-40B4-BE49-F238E27FC236}">
                <a16:creationId xmlns:a16="http://schemas.microsoft.com/office/drawing/2014/main" id="{7E1D3F56-781E-4D4A-A906-223A051E4130}"/>
              </a:ext>
            </a:extLst>
          </p:cNvPr>
          <p:cNvSpPr txBox="1"/>
          <p:nvPr userDrawn="1"/>
        </p:nvSpPr>
        <p:spPr>
          <a:xfrm>
            <a:off x="579141" y="665453"/>
            <a:ext cx="3948470" cy="1325562"/>
          </a:xfrm>
          <a:prstGeom prst="rect">
            <a:avLst/>
          </a:prstGeom>
          <a:noFill/>
        </p:spPr>
        <p:txBody>
          <a:bodyPr wrap="square" rtlCol="0" anchor="ctr">
            <a:noAutofit/>
          </a:bodyPr>
          <a:lstStyle/>
          <a:p>
            <a:r>
              <a:rPr lang="en-GB" sz="3600" b="0" dirty="0">
                <a:solidFill>
                  <a:schemeClr val="accent3"/>
                </a:solidFill>
              </a:rPr>
              <a:t>CONTACT</a:t>
            </a:r>
          </a:p>
        </p:txBody>
      </p:sp>
      <p:pic>
        <p:nvPicPr>
          <p:cNvPr id="15" name="Picture 14">
            <a:extLst>
              <a:ext uri="{FF2B5EF4-FFF2-40B4-BE49-F238E27FC236}">
                <a16:creationId xmlns:a16="http://schemas.microsoft.com/office/drawing/2014/main" id="{89F884A9-45C0-4A15-8D76-0253CB74181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282731" y="6410670"/>
            <a:ext cx="1369428" cy="256482"/>
          </a:xfrm>
          <a:prstGeom prst="rect">
            <a:avLst/>
          </a:prstGeom>
        </p:spPr>
      </p:pic>
      <p:sp>
        <p:nvSpPr>
          <p:cNvPr id="3" name="Text Placeholder 2">
            <a:extLst>
              <a:ext uri="{FF2B5EF4-FFF2-40B4-BE49-F238E27FC236}">
                <a16:creationId xmlns:a16="http://schemas.microsoft.com/office/drawing/2014/main" id="{CFFDE0CC-366B-4ACE-9297-72A14A4DA217}"/>
              </a:ext>
            </a:extLst>
          </p:cNvPr>
          <p:cNvSpPr>
            <a:spLocks noGrp="1"/>
          </p:cNvSpPr>
          <p:nvPr userDrawn="1">
            <p:ph type="body" sz="quarter" idx="15" hasCustomPrompt="1"/>
          </p:nvPr>
        </p:nvSpPr>
        <p:spPr>
          <a:xfrm>
            <a:off x="579141" y="4512750"/>
            <a:ext cx="3948211" cy="876300"/>
          </a:xfrm>
        </p:spPr>
        <p:txBody>
          <a:bodyPr/>
          <a:lstStyle>
            <a:lvl1pPr marL="0" indent="0">
              <a:buNone/>
              <a:defRPr lang="en-GB" sz="1000" kern="1200">
                <a:solidFill>
                  <a:schemeClr val="tx1"/>
                </a:solidFill>
                <a:latin typeface="+mn-lt"/>
                <a:ea typeface="+mn-ea"/>
                <a:cs typeface="+mn-cs"/>
              </a:defRPr>
            </a:lvl1pPr>
          </a:lstStyle>
          <a:p>
            <a:pPr marL="0" lvl="0" algn="l" defTabSz="914400" rtl="0" eaLnBrk="1" latinLnBrk="0" hangingPunct="1">
              <a:spcAft>
                <a:spcPts val="600"/>
              </a:spcAft>
            </a:pPr>
            <a:r>
              <a:rPr lang="en-US"/>
              <a:t>Click to add address</a:t>
            </a:r>
          </a:p>
        </p:txBody>
      </p:sp>
      <p:sp>
        <p:nvSpPr>
          <p:cNvPr id="19" name="Text Placeholder 8">
            <a:extLst>
              <a:ext uri="{FF2B5EF4-FFF2-40B4-BE49-F238E27FC236}">
                <a16:creationId xmlns:a16="http://schemas.microsoft.com/office/drawing/2014/main" id="{5E4AE162-1ED7-4F7C-ABAA-A1A7C0903040}"/>
              </a:ext>
            </a:extLst>
          </p:cNvPr>
          <p:cNvSpPr>
            <a:spLocks noGrp="1"/>
          </p:cNvSpPr>
          <p:nvPr userDrawn="1">
            <p:ph type="body" sz="quarter" idx="16" hasCustomPrompt="1"/>
          </p:nvPr>
        </p:nvSpPr>
        <p:spPr>
          <a:xfrm>
            <a:off x="579401" y="3132709"/>
            <a:ext cx="3948210" cy="1187309"/>
          </a:xfrm>
        </p:spPr>
        <p:txBody>
          <a:bodyPr>
            <a:noAutofit/>
          </a:bodyPr>
          <a:lstStyle>
            <a:lvl1pPr marL="0" indent="0">
              <a:buNone/>
              <a:defRPr sz="1600" b="1">
                <a:solidFill>
                  <a:schemeClr val="tx1"/>
                </a:solidFill>
              </a:defRPr>
            </a:lvl1pPr>
            <a:lvl2pPr marL="177800" indent="-177800">
              <a:spcBef>
                <a:spcPts val="0"/>
              </a:spcBef>
              <a:buNone/>
              <a:defRPr sz="1400"/>
            </a:lvl2pPr>
            <a:lvl3pPr marL="177800" indent="-177800">
              <a:spcBef>
                <a:spcPts val="0"/>
              </a:spcBef>
              <a:buNone/>
              <a:defRPr sz="1200"/>
            </a:lvl3pPr>
            <a:lvl4pPr marL="177800" indent="-177800">
              <a:spcBef>
                <a:spcPts val="0"/>
              </a:spcBef>
              <a:buNone/>
              <a:defRPr sz="1100"/>
            </a:lvl4pPr>
            <a:lvl5pPr marL="177800" indent="-177800">
              <a:spcBef>
                <a:spcPts val="0"/>
              </a:spcBef>
              <a:buNone/>
              <a:defRPr sz="1100"/>
            </a:lvl5pPr>
          </a:lstStyle>
          <a:p>
            <a:pPr lvl="0"/>
            <a:r>
              <a:rPr lang="en-US"/>
              <a:t>Click to add contacts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FC5070E-AF76-48C5-ADBE-288AE3424E80}"/>
              </a:ext>
            </a:extLst>
          </p:cNvPr>
          <p:cNvSpPr/>
          <p:nvPr userDrawn="1"/>
        </p:nvSpPr>
        <p:spPr>
          <a:xfrm>
            <a:off x="568494" y="5578753"/>
            <a:ext cx="655949" cy="246221"/>
          </a:xfrm>
          <a:prstGeom prst="rect">
            <a:avLst/>
          </a:prstGeom>
        </p:spPr>
        <p:txBody>
          <a:bodyPr wrap="none">
            <a:spAutoFit/>
          </a:bodyPr>
          <a:lstStyle/>
          <a:p>
            <a:pPr lvl="0">
              <a:spcAft>
                <a:spcPts val="600"/>
              </a:spcAft>
            </a:pPr>
            <a:r>
              <a:rPr lang="en-US" sz="1000" dirty="0"/>
              <a:t>Follow us:</a:t>
            </a:r>
            <a:endParaRPr lang="en-GB" sz="1000" dirty="0"/>
          </a:p>
        </p:txBody>
      </p:sp>
    </p:spTree>
    <p:extLst>
      <p:ext uri="{BB962C8B-B14F-4D97-AF65-F5344CB8AC3E}">
        <p14:creationId xmlns:p14="http://schemas.microsoft.com/office/powerpoint/2010/main" val="42253538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FAC6272-DA49-4077-845F-1A17799A3808}"/>
              </a:ext>
            </a:extLst>
          </p:cNvPr>
          <p:cNvSpPr>
            <a:spLocks noGrp="1"/>
          </p:cNvSpPr>
          <p:nvPr>
            <p:ph type="dt" sz="half" idx="10"/>
          </p:nvPr>
        </p:nvSpPr>
        <p:spPr/>
        <p:txBody>
          <a:bodyPr/>
          <a:lstStyle/>
          <a:p>
            <a:r>
              <a:rPr lang="en-US"/>
              <a:t>Thursday, 22 June 2017</a:t>
            </a:r>
            <a:endParaRPr lang="en-GB" dirty="0"/>
          </a:p>
        </p:txBody>
      </p:sp>
      <p:sp>
        <p:nvSpPr>
          <p:cNvPr id="4" name="Footer Placeholder 3">
            <a:extLst>
              <a:ext uri="{FF2B5EF4-FFF2-40B4-BE49-F238E27FC236}">
                <a16:creationId xmlns:a16="http://schemas.microsoft.com/office/drawing/2014/main" id="{DF902B9A-CAA7-4DBB-B12E-F3CFD7888147}"/>
              </a:ext>
            </a:extLst>
          </p:cNvPr>
          <p:cNvSpPr>
            <a:spLocks noGrp="1"/>
          </p:cNvSpPr>
          <p:nvPr>
            <p:ph type="ftr" sz="quarter" idx="11"/>
          </p:nvPr>
        </p:nvSpPr>
        <p:spPr/>
        <p:txBody>
          <a:bodyPr/>
          <a:lstStyle/>
          <a:p>
            <a:r>
              <a:rPr lang="en-GB"/>
              <a:t>School Internal Audit – Terms of Reference 2025-26</a:t>
            </a:r>
            <a:endParaRPr lang="en-GB" dirty="0"/>
          </a:p>
        </p:txBody>
      </p:sp>
      <p:sp>
        <p:nvSpPr>
          <p:cNvPr id="5" name="Slide Number Placeholder 4">
            <a:extLst>
              <a:ext uri="{FF2B5EF4-FFF2-40B4-BE49-F238E27FC236}">
                <a16:creationId xmlns:a16="http://schemas.microsoft.com/office/drawing/2014/main" id="{711B4880-66A8-418F-A4EA-E5D773DE1F65}"/>
              </a:ext>
            </a:extLst>
          </p:cNvPr>
          <p:cNvSpPr>
            <a:spLocks noGrp="1"/>
          </p:cNvSpPr>
          <p:nvPr>
            <p:ph type="sldNum" sz="quarter" idx="12"/>
          </p:nvPr>
        </p:nvSpPr>
        <p:spPr/>
        <p:txBody>
          <a:bodyPr/>
          <a:lstStyle>
            <a:lvl1pPr>
              <a:defRPr sz="1000"/>
            </a:lvl1pPr>
          </a:lstStyle>
          <a:p>
            <a:fld id="{633758F2-4398-4592-A0DE-9A6421C9464F}" type="slidenum">
              <a:rPr lang="en-GB" smtClean="0"/>
              <a:pPr/>
              <a:t>‹#›</a:t>
            </a:fld>
            <a:endParaRPr lang="en-GB" dirty="0"/>
          </a:p>
        </p:txBody>
      </p:sp>
    </p:spTree>
    <p:extLst>
      <p:ext uri="{BB962C8B-B14F-4D97-AF65-F5344CB8AC3E}">
        <p14:creationId xmlns:p14="http://schemas.microsoft.com/office/powerpoint/2010/main" val="169084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5086110" y="1012427"/>
            <a:ext cx="4537492" cy="52248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282398" y="3764885"/>
            <a:ext cx="453749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7534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E0C-D2FC-4AF6-9E03-ACCD3DC04D6D}"/>
              </a:ext>
            </a:extLst>
          </p:cNvPr>
          <p:cNvSpPr>
            <a:spLocks noGrp="1"/>
          </p:cNvSpPr>
          <p:nvPr>
            <p:ph type="title"/>
          </p:nvPr>
        </p:nvSpPr>
        <p:spPr>
          <a:xfrm>
            <a:off x="282398" y="260668"/>
            <a:ext cx="9341204" cy="293927"/>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4D86A93B-2667-4648-A5D2-A75E86FF5285}"/>
              </a:ext>
            </a:extLst>
          </p:cNvPr>
          <p:cNvSpPr>
            <a:spLocks noGrp="1"/>
          </p:cNvSpPr>
          <p:nvPr>
            <p:ph type="dt" sz="half" idx="10"/>
          </p:nvPr>
        </p:nvSpPr>
        <p:spPr>
          <a:xfrm>
            <a:off x="3839586" y="6507703"/>
            <a:ext cx="2228298" cy="213482"/>
          </a:xfrm>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47FCBB3-196C-4BB4-B6F8-216EA65647E1}"/>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84C9D1AC-724D-42F1-A805-23EDF35A2AE4}"/>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6">
            <a:extLst>
              <a:ext uri="{FF2B5EF4-FFF2-40B4-BE49-F238E27FC236}">
                <a16:creationId xmlns:a16="http://schemas.microsoft.com/office/drawing/2014/main" id="{063F323D-44BD-4813-B29D-F6AD5AFC1A34}"/>
              </a:ext>
            </a:extLst>
          </p:cNvPr>
          <p:cNvSpPr>
            <a:spLocks noGrp="1"/>
          </p:cNvSpPr>
          <p:nvPr>
            <p:ph type="body" sz="quarter" idx="13"/>
          </p:nvPr>
        </p:nvSpPr>
        <p:spPr>
          <a:xfrm>
            <a:off x="282398" y="554459"/>
            <a:ext cx="9341204" cy="293927"/>
          </a:xfrm>
        </p:spPr>
        <p:txBody>
          <a:bodyPr anchor="ctr"/>
          <a:lstStyle>
            <a:lvl1pPr marL="21602" indent="0">
              <a:buNone/>
              <a:defRPr sz="1633" b="1">
                <a:solidFill>
                  <a:schemeClr val="tx1"/>
                </a:solidFill>
              </a:defRPr>
            </a:lvl1pPr>
          </a:lstStyle>
          <a:p>
            <a:pPr lvl="0"/>
            <a:r>
              <a:rPr lang="en-US"/>
              <a:t>Click to edit Master text styles</a:t>
            </a:r>
          </a:p>
        </p:txBody>
      </p:sp>
      <p:sp>
        <p:nvSpPr>
          <p:cNvPr id="11" name="Content Placeholder 10">
            <a:extLst>
              <a:ext uri="{FF2B5EF4-FFF2-40B4-BE49-F238E27FC236}">
                <a16:creationId xmlns:a16="http://schemas.microsoft.com/office/drawing/2014/main" id="{EC4498A3-9998-4D79-8FE0-968DDA1D7C79}"/>
              </a:ext>
            </a:extLst>
          </p:cNvPr>
          <p:cNvSpPr>
            <a:spLocks noGrp="1"/>
          </p:cNvSpPr>
          <p:nvPr>
            <p:ph sz="quarter" idx="14"/>
          </p:nvPr>
        </p:nvSpPr>
        <p:spPr>
          <a:xfrm>
            <a:off x="28239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a:extLst>
              <a:ext uri="{FF2B5EF4-FFF2-40B4-BE49-F238E27FC236}">
                <a16:creationId xmlns:a16="http://schemas.microsoft.com/office/drawing/2014/main" id="{01320574-59E0-4F68-8272-ACFC818B0EBA}"/>
              </a:ext>
            </a:extLst>
          </p:cNvPr>
          <p:cNvSpPr>
            <a:spLocks noGrp="1"/>
          </p:cNvSpPr>
          <p:nvPr>
            <p:ph sz="quarter" idx="15"/>
          </p:nvPr>
        </p:nvSpPr>
        <p:spPr>
          <a:xfrm>
            <a:off x="3485419"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235C227B-EF1C-4622-833B-2F5E3BB49093}"/>
              </a:ext>
            </a:extLst>
          </p:cNvPr>
          <p:cNvSpPr>
            <a:spLocks noGrp="1"/>
          </p:cNvSpPr>
          <p:nvPr>
            <p:ph sz="quarter" idx="16"/>
          </p:nvPr>
        </p:nvSpPr>
        <p:spPr>
          <a:xfrm>
            <a:off x="6688437" y="1012427"/>
            <a:ext cx="2935162"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3D7B085A-8158-48E8-8659-C5056F5DE464}"/>
              </a:ext>
            </a:extLst>
          </p:cNvPr>
          <p:cNvSpPr>
            <a:spLocks noGrp="1"/>
          </p:cNvSpPr>
          <p:nvPr>
            <p:ph sz="quarter" idx="17"/>
          </p:nvPr>
        </p:nvSpPr>
        <p:spPr>
          <a:xfrm>
            <a:off x="282398" y="3755246"/>
            <a:ext cx="9341201" cy="24820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81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F2C8E-AB01-4213-9A8C-D4F247259765}"/>
              </a:ext>
            </a:extLst>
          </p:cNvPr>
          <p:cNvSpPr>
            <a:spLocks noGrp="1"/>
          </p:cNvSpPr>
          <p:nvPr>
            <p:ph type="title"/>
          </p:nvPr>
        </p:nvSpPr>
        <p:spPr>
          <a:xfrm>
            <a:off x="282398" y="1417109"/>
            <a:ext cx="4537493" cy="794963"/>
          </a:xfrm>
        </p:spPr>
        <p:txBody>
          <a:bodyPr anchor="t"/>
          <a:lstStyle>
            <a:lvl1pPr>
              <a:defRPr sz="2177"/>
            </a:lvl1pPr>
          </a:lstStyle>
          <a:p>
            <a:r>
              <a:rPr lang="en-US"/>
              <a:t>Click to edit Master title style</a:t>
            </a:r>
          </a:p>
        </p:txBody>
      </p:sp>
      <p:sp>
        <p:nvSpPr>
          <p:cNvPr id="3" name="Date Placeholder 2">
            <a:extLst>
              <a:ext uri="{FF2B5EF4-FFF2-40B4-BE49-F238E27FC236}">
                <a16:creationId xmlns:a16="http://schemas.microsoft.com/office/drawing/2014/main" id="{4ADB0F36-6881-43D0-95A0-C6BF4FC78A46}"/>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49B8EC3B-D5E1-4A09-8806-BADD566A824F}"/>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F189D170-ABC4-47A8-9144-137E3F2D5D7B}"/>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6" name="Picture Placeholder 7">
            <a:extLst>
              <a:ext uri="{FF2B5EF4-FFF2-40B4-BE49-F238E27FC236}">
                <a16:creationId xmlns:a16="http://schemas.microsoft.com/office/drawing/2014/main" id="{029F2E04-BAD6-49E9-BFD2-D62CF7B4280C}"/>
              </a:ext>
            </a:extLst>
          </p:cNvPr>
          <p:cNvSpPr>
            <a:spLocks noGrp="1"/>
          </p:cNvSpPr>
          <p:nvPr>
            <p:ph type="pic" sz="quarter" idx="13"/>
          </p:nvPr>
        </p:nvSpPr>
        <p:spPr>
          <a:xfrm>
            <a:off x="4953735" y="0"/>
            <a:ext cx="4952265" cy="6357548"/>
          </a:xfrm>
          <a:solidFill>
            <a:schemeClr val="bg2"/>
          </a:solidFill>
        </p:spPr>
        <p:txBody>
          <a:bodyPr anchor="ctr"/>
          <a:lstStyle>
            <a:lvl1pPr marL="21602"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82B22F61-6F31-4411-95A6-9C40EDEE027C}"/>
              </a:ext>
            </a:extLst>
          </p:cNvPr>
          <p:cNvSpPr>
            <a:spLocks noGrp="1"/>
          </p:cNvSpPr>
          <p:nvPr>
            <p:ph type="body" sz="quarter" idx="14"/>
          </p:nvPr>
        </p:nvSpPr>
        <p:spPr>
          <a:xfrm>
            <a:off x="282398" y="2523146"/>
            <a:ext cx="4537492" cy="3714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7671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F930E-9B88-47D2-8B10-768D6184593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20ED61-B375-4335-B502-FA7C044B17AE}"/>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3BEBDBA4-AB8D-4707-8713-2F728628000F}"/>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217DEC78-381A-42D9-BE07-A8508BBA827F}"/>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Tree>
    <p:extLst>
      <p:ext uri="{BB962C8B-B14F-4D97-AF65-F5344CB8AC3E}">
        <p14:creationId xmlns:p14="http://schemas.microsoft.com/office/powerpoint/2010/main" val="1773023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Custom Layout">
    <p:bg>
      <p:bgPr>
        <a:solidFill>
          <a:schemeClr val="tx2"/>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3C65E-3443-4B46-8932-EAD5C124C62E}"/>
              </a:ext>
            </a:extLst>
          </p:cNvPr>
          <p:cNvSpPr>
            <a:spLocks noGrp="1"/>
          </p:cNvSpPr>
          <p:nvPr>
            <p:ph type="dt" sz="half" idx="10"/>
          </p:nvPr>
        </p:nvSpPr>
        <p:spPr/>
        <p:txBody>
          <a:bodyPr/>
          <a:lstStyle/>
          <a:p>
            <a:r>
              <a:rPr lang="en-US"/>
              <a:t>Thursday, 22 June 2017</a:t>
            </a:r>
            <a:endParaRPr lang="en-US" dirty="0"/>
          </a:p>
        </p:txBody>
      </p:sp>
      <p:sp>
        <p:nvSpPr>
          <p:cNvPr id="4" name="Footer Placeholder 3">
            <a:extLst>
              <a:ext uri="{FF2B5EF4-FFF2-40B4-BE49-F238E27FC236}">
                <a16:creationId xmlns:a16="http://schemas.microsoft.com/office/drawing/2014/main" id="{DF969131-BE04-4ECA-9959-DF4885ABCFFD}"/>
              </a:ext>
            </a:extLst>
          </p:cNvPr>
          <p:cNvSpPr>
            <a:spLocks noGrp="1"/>
          </p:cNvSpPr>
          <p:nvPr>
            <p:ph type="ftr" sz="quarter" idx="11"/>
          </p:nvPr>
        </p:nvSpPr>
        <p:spPr>
          <a:xfrm>
            <a:off x="7163369" y="6507703"/>
            <a:ext cx="1996673" cy="213483"/>
          </a:xfrm>
          <a:prstGeom prst="rect">
            <a:avLst/>
          </a:prstGeom>
        </p:spPr>
        <p:txBody>
          <a:bodyPr/>
          <a:lstStyle/>
          <a:p>
            <a:r>
              <a:rPr lang="en-GB"/>
              <a:t>School Internal Audit – Terms of Reference 2025-26</a:t>
            </a:r>
            <a:endParaRPr lang="en-US" dirty="0"/>
          </a:p>
        </p:txBody>
      </p:sp>
      <p:sp>
        <p:nvSpPr>
          <p:cNvPr id="5" name="Slide Number Placeholder 4">
            <a:extLst>
              <a:ext uri="{FF2B5EF4-FFF2-40B4-BE49-F238E27FC236}">
                <a16:creationId xmlns:a16="http://schemas.microsoft.com/office/drawing/2014/main" id="{9E6FADD6-69D6-4F16-98FC-BC6FD3A01BA6}"/>
              </a:ext>
            </a:extLst>
          </p:cNvPr>
          <p:cNvSpPr>
            <a:spLocks noGrp="1"/>
          </p:cNvSpPr>
          <p:nvPr>
            <p:ph type="sldNum" sz="quarter" idx="12"/>
          </p:nvPr>
        </p:nvSpPr>
        <p:spPr>
          <a:xfrm>
            <a:off x="9160043" y="6507703"/>
            <a:ext cx="463556" cy="213483"/>
          </a:xfrm>
          <a:prstGeom prst="rect">
            <a:avLst/>
          </a:prstGeom>
        </p:spPr>
        <p:txBody>
          <a:bodyPr/>
          <a:lstStyle/>
          <a:p>
            <a:fld id="{F2FB1E4F-9C8F-4443-A74F-ADCCCB11C9FB}" type="slidenum">
              <a:rPr lang="en-US" smtClean="0"/>
              <a:t>‹#›</a:t>
            </a:fld>
            <a:endParaRPr lang="en-US" dirty="0"/>
          </a:p>
        </p:txBody>
      </p:sp>
      <p:sp>
        <p:nvSpPr>
          <p:cNvPr id="7" name="Text Placeholder 10">
            <a:extLst>
              <a:ext uri="{FF2B5EF4-FFF2-40B4-BE49-F238E27FC236}">
                <a16:creationId xmlns:a16="http://schemas.microsoft.com/office/drawing/2014/main" id="{C79670B4-B07E-4E35-99E6-70C3664338BC}"/>
              </a:ext>
            </a:extLst>
          </p:cNvPr>
          <p:cNvSpPr>
            <a:spLocks noGrp="1"/>
          </p:cNvSpPr>
          <p:nvPr>
            <p:ph type="body" sz="quarter" idx="13"/>
          </p:nvPr>
        </p:nvSpPr>
        <p:spPr>
          <a:xfrm>
            <a:off x="282398" y="2533293"/>
            <a:ext cx="4537493" cy="855850"/>
          </a:xfrm>
        </p:spPr>
        <p:txBody>
          <a:bodyPr/>
          <a:lstStyle>
            <a:lvl1pPr marL="0" indent="0">
              <a:buNone/>
              <a:defRPr>
                <a:solidFill>
                  <a:schemeClr val="bg1"/>
                </a:solidFill>
              </a:defRPr>
            </a:lvl1pPr>
            <a:lvl2pPr marL="59064" indent="0">
              <a:buNone/>
              <a:defRPr>
                <a:solidFill>
                  <a:schemeClr val="bg1"/>
                </a:solidFill>
              </a:defRPr>
            </a:lvl2pPr>
            <a:lvl3pPr marL="116092" indent="0">
              <a:buNone/>
              <a:defRPr>
                <a:solidFill>
                  <a:schemeClr val="bg1"/>
                </a:solidFill>
              </a:defRPr>
            </a:lvl3pPr>
            <a:lvl4pPr marL="172101" indent="0">
              <a:buNone/>
              <a:defRPr>
                <a:solidFill>
                  <a:schemeClr val="bg1"/>
                </a:solidFill>
              </a:defRPr>
            </a:lvl4pPr>
            <a:lvl5pPr marL="22913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Text Placeholder 10">
            <a:extLst>
              <a:ext uri="{FF2B5EF4-FFF2-40B4-BE49-F238E27FC236}">
                <a16:creationId xmlns:a16="http://schemas.microsoft.com/office/drawing/2014/main" id="{702810AD-FA07-4B18-B79F-B0FDFA97B92A}"/>
              </a:ext>
            </a:extLst>
          </p:cNvPr>
          <p:cNvSpPr>
            <a:spLocks noGrp="1"/>
          </p:cNvSpPr>
          <p:nvPr>
            <p:ph type="body" sz="quarter" idx="14"/>
          </p:nvPr>
        </p:nvSpPr>
        <p:spPr>
          <a:xfrm>
            <a:off x="282398" y="2212072"/>
            <a:ext cx="4537492" cy="311073"/>
          </a:xfrm>
        </p:spPr>
        <p:txBody>
          <a:bodyPr/>
          <a:lstStyle>
            <a:lvl1pPr marL="0" indent="0">
              <a:buNone/>
              <a:defRPr b="1">
                <a:solidFill>
                  <a:schemeClr val="bg2"/>
                </a:solidFill>
              </a:defRPr>
            </a:lvl1pPr>
            <a:lvl2pPr marL="59064" indent="0">
              <a:buNone/>
              <a:defRPr b="1">
                <a:solidFill>
                  <a:schemeClr val="bg2"/>
                </a:solidFill>
              </a:defRPr>
            </a:lvl2pPr>
            <a:lvl3pPr marL="116092" indent="0">
              <a:buNone/>
              <a:defRPr b="1">
                <a:solidFill>
                  <a:schemeClr val="bg2"/>
                </a:solidFill>
              </a:defRPr>
            </a:lvl3pPr>
            <a:lvl4pPr marL="172101" indent="0">
              <a:buNone/>
              <a:defRPr b="1">
                <a:solidFill>
                  <a:schemeClr val="bg2"/>
                </a:solidFill>
              </a:defRPr>
            </a:lvl4pPr>
            <a:lvl5pPr marL="229130" indent="0">
              <a:buNone/>
              <a:defRPr b="1">
                <a:solidFill>
                  <a:schemeClr val="bg2"/>
                </a:solidFill>
              </a:defRPr>
            </a:lvl5pPr>
          </a:lstStyle>
          <a:p>
            <a:pPr lvl="0"/>
            <a:r>
              <a:rPr lang="en-US"/>
              <a:t>Click to edit Master text styles</a:t>
            </a:r>
          </a:p>
        </p:txBody>
      </p:sp>
      <p:sp>
        <p:nvSpPr>
          <p:cNvPr id="10" name="TextBox 9">
            <a:extLst>
              <a:ext uri="{FF2B5EF4-FFF2-40B4-BE49-F238E27FC236}">
                <a16:creationId xmlns:a16="http://schemas.microsoft.com/office/drawing/2014/main" id="{C2303C0C-1F6A-4928-BEE9-DA6CDD89CAA6}"/>
              </a:ext>
            </a:extLst>
          </p:cNvPr>
          <p:cNvSpPr txBox="1"/>
          <p:nvPr/>
        </p:nvSpPr>
        <p:spPr>
          <a:xfrm>
            <a:off x="313775" y="4559527"/>
            <a:ext cx="4506115" cy="1072032"/>
          </a:xfrm>
          <a:prstGeom prst="rect">
            <a:avLst/>
          </a:prstGeom>
          <a:noFill/>
        </p:spPr>
        <p:txBody>
          <a:bodyPr wrap="square" lIns="0" tIns="0" rIns="0" rtlCol="0">
            <a:noAutofit/>
          </a:bodyPr>
          <a:lstStyle/>
          <a:p>
            <a:r>
              <a:rPr lang="en-US" sz="907" spc="0" dirty="0">
                <a:solidFill>
                  <a:schemeClr val="bg1"/>
                </a:solidFill>
              </a:rPr>
              <a:t>Mazars is an internationally integrated partnership, specializing in audit, accountancy, advisory, tax and legal services*. Operating in over 90 countries and territories around the world, we draw on the expertise of 40,400 professionals – 24,400 in Mazars’ integrated partnership and 16,000 via the Mazars North America Alliance – to assist clients of all sizes at every stage in their development.</a:t>
            </a:r>
          </a:p>
          <a:p>
            <a:endParaRPr lang="en-US" sz="907" spc="0" dirty="0">
              <a:solidFill>
                <a:schemeClr val="bg1"/>
              </a:solidFill>
            </a:endParaRPr>
          </a:p>
          <a:p>
            <a:r>
              <a:rPr lang="en-US" sz="726" spc="0" dirty="0">
                <a:solidFill>
                  <a:schemeClr val="bg1"/>
                </a:solidFill>
              </a:rPr>
              <a:t>*where permitted under applicable country laws.</a:t>
            </a:r>
          </a:p>
          <a:p>
            <a:pPr marL="0" marR="0" lvl="0" indent="0" algn="l" defTabSz="829544" rtl="0" eaLnBrk="1" fontAlgn="auto" latinLnBrk="0" hangingPunct="1">
              <a:lnSpc>
                <a:spcPct val="150000"/>
              </a:lnSpc>
              <a:spcBef>
                <a:spcPts val="0"/>
              </a:spcBef>
              <a:spcAft>
                <a:spcPts val="0"/>
              </a:spcAft>
              <a:buClrTx/>
              <a:buSzTx/>
              <a:buFontTx/>
              <a:buNone/>
              <a:tabLst/>
              <a:defRPr/>
            </a:pPr>
            <a:r>
              <a:rPr kumimoji="0" lang="en-GB" sz="1270" b="1" i="0" u="none" strike="noStrike" kern="1200" cap="none" spc="0" normalizeH="0" baseline="0" noProof="0" dirty="0">
                <a:ln>
                  <a:noFill/>
                </a:ln>
                <a:solidFill>
                  <a:srgbClr val="FFFFFF"/>
                </a:solidFill>
                <a:effectLst/>
                <a:uLnTx/>
                <a:uFillTx/>
                <a:latin typeface="Arial" panose="020B0604020202020204"/>
                <a:ea typeface="+mn-ea"/>
                <a:cs typeface="+mn-cs"/>
              </a:rPr>
              <a:t>www.mazars.com</a:t>
            </a:r>
          </a:p>
          <a:p>
            <a:endParaRPr lang="en-GB" sz="544" spc="0" dirty="0">
              <a:solidFill>
                <a:schemeClr val="bg1"/>
              </a:solidFill>
            </a:endParaRPr>
          </a:p>
        </p:txBody>
      </p:sp>
    </p:spTree>
    <p:extLst>
      <p:ext uri="{BB962C8B-B14F-4D97-AF65-F5344CB8AC3E}">
        <p14:creationId xmlns:p14="http://schemas.microsoft.com/office/powerpoint/2010/main" val="2441542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2.xml"/><Relationship Id="rId18" Type="http://schemas.openxmlformats.org/officeDocument/2006/relationships/slideLayout" Target="../slideLayouts/slideLayout27.xml"/><Relationship Id="rId26" Type="http://schemas.openxmlformats.org/officeDocument/2006/relationships/slideLayout" Target="../slideLayouts/slideLayout35.xml"/><Relationship Id="rId21" Type="http://schemas.openxmlformats.org/officeDocument/2006/relationships/slideLayout" Target="../slideLayouts/slideLayout30.xml"/><Relationship Id="rId34" Type="http://schemas.openxmlformats.org/officeDocument/2006/relationships/slideLayout" Target="../slideLayouts/slideLayout43.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5" Type="http://schemas.openxmlformats.org/officeDocument/2006/relationships/slideLayout" Target="../slideLayouts/slideLayout34.xml"/><Relationship Id="rId33" Type="http://schemas.openxmlformats.org/officeDocument/2006/relationships/slideLayout" Target="../slideLayouts/slideLayout42.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29" Type="http://schemas.openxmlformats.org/officeDocument/2006/relationships/slideLayout" Target="../slideLayouts/slideLayout38.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24" Type="http://schemas.openxmlformats.org/officeDocument/2006/relationships/slideLayout" Target="../slideLayouts/slideLayout33.xml"/><Relationship Id="rId32" Type="http://schemas.openxmlformats.org/officeDocument/2006/relationships/slideLayout" Target="../slideLayouts/slideLayout41.xml"/><Relationship Id="rId37" Type="http://schemas.openxmlformats.org/officeDocument/2006/relationships/theme" Target="../theme/theme2.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23" Type="http://schemas.openxmlformats.org/officeDocument/2006/relationships/slideLayout" Target="../slideLayouts/slideLayout32.xml"/><Relationship Id="rId28" Type="http://schemas.openxmlformats.org/officeDocument/2006/relationships/slideLayout" Target="../slideLayouts/slideLayout37.xml"/><Relationship Id="rId36" Type="http://schemas.openxmlformats.org/officeDocument/2006/relationships/slideLayout" Target="../slideLayouts/slideLayout45.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31" Type="http://schemas.openxmlformats.org/officeDocument/2006/relationships/slideLayout" Target="../slideLayouts/slideLayout40.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slideLayout" Target="../slideLayouts/slideLayout31.xml"/><Relationship Id="rId27" Type="http://schemas.openxmlformats.org/officeDocument/2006/relationships/slideLayout" Target="../slideLayouts/slideLayout36.xml"/><Relationship Id="rId30" Type="http://schemas.openxmlformats.org/officeDocument/2006/relationships/slideLayout" Target="../slideLayouts/slideLayout39.xml"/><Relationship Id="rId35" Type="http://schemas.openxmlformats.org/officeDocument/2006/relationships/slideLayout" Target="../slideLayouts/slideLayout44.xml"/><Relationship Id="rId8" Type="http://schemas.openxmlformats.org/officeDocument/2006/relationships/slideLayout" Target="../slideLayouts/slideLayout17.xml"/><Relationship Id="rId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E7003A0-807F-4CE5-8899-392ED3C7EE59}"/>
              </a:ext>
            </a:extLst>
          </p:cNvPr>
          <p:cNvSpPr/>
          <p:nvPr/>
        </p:nvSpPr>
        <p:spPr>
          <a:xfrm>
            <a:off x="0" y="6357548"/>
            <a:ext cx="9906000" cy="500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dirty="0"/>
          </a:p>
        </p:txBody>
      </p:sp>
      <p:sp>
        <p:nvSpPr>
          <p:cNvPr id="2" name="Title Placeholder 1">
            <a:extLst>
              <a:ext uri="{FF2B5EF4-FFF2-40B4-BE49-F238E27FC236}">
                <a16:creationId xmlns:a16="http://schemas.microsoft.com/office/drawing/2014/main" id="{E548947F-FD0F-9E46-93CB-03803CC8B4E3}"/>
              </a:ext>
            </a:extLst>
          </p:cNvPr>
          <p:cNvSpPr>
            <a:spLocks noGrp="1"/>
          </p:cNvSpPr>
          <p:nvPr>
            <p:ph type="title"/>
          </p:nvPr>
        </p:nvSpPr>
        <p:spPr>
          <a:xfrm>
            <a:off x="282398" y="260668"/>
            <a:ext cx="9341204" cy="293927"/>
          </a:xfrm>
          <a:prstGeom prst="rect">
            <a:avLst/>
          </a:prstGeom>
        </p:spPr>
        <p:txBody>
          <a:bodyPr vert="horz" lIns="0" tIns="0" rIns="91440" bIns="45720" rtlCol="0" anchor="ctr" anchorCtr="0">
            <a:noAutofit/>
          </a:bodyPr>
          <a:lstStyle/>
          <a:p>
            <a:pPr marL="0" lvl="0" indent="0">
              <a:spcBef>
                <a:spcPts val="159"/>
              </a:spcBef>
              <a:buNone/>
            </a:pPr>
            <a:endParaRPr lang="en-US" dirty="0"/>
          </a:p>
        </p:txBody>
      </p:sp>
      <p:sp>
        <p:nvSpPr>
          <p:cNvPr id="3" name="Text Placeholder 2">
            <a:extLst>
              <a:ext uri="{FF2B5EF4-FFF2-40B4-BE49-F238E27FC236}">
                <a16:creationId xmlns:a16="http://schemas.microsoft.com/office/drawing/2014/main" id="{F151CDDF-816B-0647-8884-A80B858A1EFA}"/>
              </a:ext>
            </a:extLst>
          </p:cNvPr>
          <p:cNvSpPr>
            <a:spLocks noGrp="1"/>
          </p:cNvSpPr>
          <p:nvPr>
            <p:ph type="body" idx="1"/>
          </p:nvPr>
        </p:nvSpPr>
        <p:spPr>
          <a:xfrm>
            <a:off x="282397" y="1012427"/>
            <a:ext cx="9341203" cy="53502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3" name="Straight Connector 22">
            <a:extLst>
              <a:ext uri="{FF2B5EF4-FFF2-40B4-BE49-F238E27FC236}">
                <a16:creationId xmlns:a16="http://schemas.microsoft.com/office/drawing/2014/main" id="{8F8F8D08-B209-A74E-BB42-7EBEE4FF0243}"/>
              </a:ext>
            </a:extLst>
          </p:cNvPr>
          <p:cNvCxnSpPr/>
          <p:nvPr/>
        </p:nvCxnSpPr>
        <p:spPr>
          <a:xfrm>
            <a:off x="0" y="6362700"/>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F39D5366-503E-42B4-B6B3-4E8C4C9F4A37}"/>
              </a:ext>
            </a:extLst>
          </p:cNvPr>
          <p:cNvSpPr>
            <a:spLocks noGrp="1"/>
          </p:cNvSpPr>
          <p:nvPr>
            <p:ph type="dt" sz="half" idx="2"/>
          </p:nvPr>
        </p:nvSpPr>
        <p:spPr>
          <a:xfrm>
            <a:off x="3838850" y="6507703"/>
            <a:ext cx="2228298" cy="213482"/>
          </a:xfrm>
          <a:prstGeom prst="rect">
            <a:avLst/>
          </a:prstGeom>
        </p:spPr>
        <p:txBody>
          <a:bodyPr vert="horz" lIns="91440" tIns="45720" rIns="91440" bIns="45720" rtlCol="0" anchor="ctr"/>
          <a:lstStyle>
            <a:lvl1pPr algn="ctr">
              <a:defRPr sz="726">
                <a:solidFill>
                  <a:schemeClr val="tx1">
                    <a:tint val="75000"/>
                  </a:schemeClr>
                </a:solidFill>
              </a:defRPr>
            </a:lvl1pPr>
          </a:lstStyle>
          <a:p>
            <a:r>
              <a:rPr lang="en-US"/>
              <a:t>Thursday, 22 June 2017</a:t>
            </a:r>
            <a:endParaRPr lang="en-US" dirty="0"/>
          </a:p>
        </p:txBody>
      </p:sp>
    </p:spTree>
    <p:extLst>
      <p:ext uri="{BB962C8B-B14F-4D97-AF65-F5344CB8AC3E}">
        <p14:creationId xmlns:p14="http://schemas.microsoft.com/office/powerpoint/2010/main" val="1616324401"/>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Lst>
  <p:hf sldNum="0" hdr="0" dt="0"/>
  <p:txStyles>
    <p:titleStyle>
      <a:lvl1pPr marL="0" indent="0" algn="l" defTabSz="727510" rtl="0" eaLnBrk="1" latinLnBrk="0" hangingPunct="1">
        <a:lnSpc>
          <a:spcPct val="90000"/>
        </a:lnSpc>
        <a:spcBef>
          <a:spcPts val="159"/>
        </a:spcBef>
        <a:buNone/>
        <a:defRPr sz="1633" b="0" kern="1200">
          <a:solidFill>
            <a:schemeClr val="tx1"/>
          </a:solidFill>
          <a:latin typeface="+mj-lt"/>
          <a:ea typeface="+mj-ea"/>
          <a:cs typeface="+mj-cs"/>
        </a:defRPr>
      </a:lvl1pPr>
    </p:titleStyle>
    <p:bodyStyle>
      <a:lvl1pPr marL="164181" indent="-142578" algn="l" defTabSz="727510" rtl="0" eaLnBrk="1" latinLnBrk="0" hangingPunct="1">
        <a:lnSpc>
          <a:spcPct val="100000"/>
        </a:lnSpc>
        <a:spcBef>
          <a:spcPts val="0"/>
        </a:spcBef>
        <a:spcAft>
          <a:spcPts val="544"/>
        </a:spcAft>
        <a:buFont typeface="Arial" panose="020B0604020202020204" pitchFamily="34" charset="0"/>
        <a:buChar char="•"/>
        <a:defRPr sz="907"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p:bodyStyle>
    <p:otherStyle>
      <a:defPPr>
        <a:defRPr lang="en-US"/>
      </a:defPPr>
      <a:lvl1pPr marL="0" algn="l" defTabSz="727510" rtl="0" eaLnBrk="1" latinLnBrk="0" hangingPunct="1">
        <a:defRPr sz="1432" kern="1200">
          <a:solidFill>
            <a:schemeClr val="tx1"/>
          </a:solidFill>
          <a:latin typeface="+mn-lt"/>
          <a:ea typeface="+mn-ea"/>
          <a:cs typeface="+mn-cs"/>
        </a:defRPr>
      </a:lvl1pPr>
      <a:lvl2pPr marL="363755" algn="l" defTabSz="727510" rtl="0" eaLnBrk="1" latinLnBrk="0" hangingPunct="1">
        <a:defRPr sz="1432" kern="1200">
          <a:solidFill>
            <a:schemeClr val="tx1"/>
          </a:solidFill>
          <a:latin typeface="+mn-lt"/>
          <a:ea typeface="+mn-ea"/>
          <a:cs typeface="+mn-cs"/>
        </a:defRPr>
      </a:lvl2pPr>
      <a:lvl3pPr marL="727510" algn="l" defTabSz="727510" rtl="0" eaLnBrk="1" latinLnBrk="0" hangingPunct="1">
        <a:defRPr sz="1432" kern="1200">
          <a:solidFill>
            <a:schemeClr val="tx1"/>
          </a:solidFill>
          <a:latin typeface="+mn-lt"/>
          <a:ea typeface="+mn-ea"/>
          <a:cs typeface="+mn-cs"/>
        </a:defRPr>
      </a:lvl3pPr>
      <a:lvl4pPr marL="1091265" algn="l" defTabSz="727510" rtl="0" eaLnBrk="1" latinLnBrk="0" hangingPunct="1">
        <a:defRPr sz="1432" kern="1200">
          <a:solidFill>
            <a:schemeClr val="tx1"/>
          </a:solidFill>
          <a:latin typeface="+mn-lt"/>
          <a:ea typeface="+mn-ea"/>
          <a:cs typeface="+mn-cs"/>
        </a:defRPr>
      </a:lvl4pPr>
      <a:lvl5pPr marL="1455020" algn="l" defTabSz="727510" rtl="0" eaLnBrk="1" latinLnBrk="0" hangingPunct="1">
        <a:defRPr sz="1432" kern="1200">
          <a:solidFill>
            <a:schemeClr val="tx1"/>
          </a:solidFill>
          <a:latin typeface="+mn-lt"/>
          <a:ea typeface="+mn-ea"/>
          <a:cs typeface="+mn-cs"/>
        </a:defRPr>
      </a:lvl5pPr>
      <a:lvl6pPr marL="1818775" algn="l" defTabSz="727510" rtl="0" eaLnBrk="1" latinLnBrk="0" hangingPunct="1">
        <a:defRPr sz="1432" kern="1200">
          <a:solidFill>
            <a:schemeClr val="tx1"/>
          </a:solidFill>
          <a:latin typeface="+mn-lt"/>
          <a:ea typeface="+mn-ea"/>
          <a:cs typeface="+mn-cs"/>
        </a:defRPr>
      </a:lvl6pPr>
      <a:lvl7pPr marL="2182529" algn="l" defTabSz="727510" rtl="0" eaLnBrk="1" latinLnBrk="0" hangingPunct="1">
        <a:defRPr sz="1432" kern="1200">
          <a:solidFill>
            <a:schemeClr val="tx1"/>
          </a:solidFill>
          <a:latin typeface="+mn-lt"/>
          <a:ea typeface="+mn-ea"/>
          <a:cs typeface="+mn-cs"/>
        </a:defRPr>
      </a:lvl7pPr>
      <a:lvl8pPr marL="2546285" algn="l" defTabSz="727510" rtl="0" eaLnBrk="1" latinLnBrk="0" hangingPunct="1">
        <a:defRPr sz="1432" kern="1200">
          <a:solidFill>
            <a:schemeClr val="tx1"/>
          </a:solidFill>
          <a:latin typeface="+mn-lt"/>
          <a:ea typeface="+mn-ea"/>
          <a:cs typeface="+mn-cs"/>
        </a:defRPr>
      </a:lvl8pPr>
      <a:lvl9pPr marL="2910039" algn="l" defTabSz="727510"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31">
          <p15:clr>
            <a:srgbClr val="F26B43"/>
          </p15:clr>
        </p15:guide>
        <p15:guide id="2" pos="3368">
          <p15:clr>
            <a:srgbClr val="F26B43"/>
          </p15:clr>
        </p15:guide>
        <p15:guide id="3" pos="192">
          <p15:clr>
            <a:srgbClr val="F26B43"/>
          </p15:clr>
        </p15:guide>
        <p15:guide id="4" orient="horz" pos="984">
          <p15:clr>
            <a:srgbClr val="F26B43"/>
          </p15:clr>
        </p15:guide>
        <p15:guide id="7" pos="7488">
          <p15:clr>
            <a:srgbClr val="F26B43"/>
          </p15:clr>
        </p15:guide>
        <p15:guide id="8" orient="horz" pos="181">
          <p15:clr>
            <a:srgbClr val="F26B43"/>
          </p15:clr>
        </p15:guide>
        <p15:guide id="10" orient="horz" pos="1536">
          <p15:clr>
            <a:srgbClr val="F26B43"/>
          </p15:clr>
        </p15:guide>
        <p15:guide id="11" orient="horz" pos="1200">
          <p15:clr>
            <a:srgbClr val="F26B43"/>
          </p15:clr>
        </p15:guide>
        <p15:guide id="12" orient="horz" pos="1752">
          <p15:clr>
            <a:srgbClr val="F26B43"/>
          </p15:clr>
        </p15:guide>
        <p15:guide id="13" pos="3277">
          <p15:clr>
            <a:srgbClr val="F26B43"/>
          </p15:clr>
        </p15:guide>
        <p15:guide id="14" pos="3458">
          <p15:clr>
            <a:srgbClr val="F26B43"/>
          </p15:clr>
        </p15:guide>
        <p15:guide id="15" orient="horz" pos="385">
          <p15:clr>
            <a:srgbClr val="F26B43"/>
          </p15:clr>
        </p15:guide>
        <p15:guide id="16" pos="6543">
          <p15:clr>
            <a:srgbClr val="F26B43"/>
          </p15:clr>
        </p15:guide>
        <p15:guide id="17" orient="horz" pos="589">
          <p15:clr>
            <a:srgbClr val="F26B43"/>
          </p15:clr>
        </p15:guide>
        <p15:guide id="18" orient="horz" pos="70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E7003A0-807F-4CE5-8899-392ED3C7EE59}"/>
              </a:ext>
            </a:extLst>
          </p:cNvPr>
          <p:cNvSpPr/>
          <p:nvPr/>
        </p:nvSpPr>
        <p:spPr>
          <a:xfrm>
            <a:off x="0" y="6357548"/>
            <a:ext cx="9906000" cy="5004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33" dirty="0"/>
          </a:p>
        </p:txBody>
      </p:sp>
      <p:sp>
        <p:nvSpPr>
          <p:cNvPr id="2" name="Title Placeholder 1">
            <a:extLst>
              <a:ext uri="{FF2B5EF4-FFF2-40B4-BE49-F238E27FC236}">
                <a16:creationId xmlns:a16="http://schemas.microsoft.com/office/drawing/2014/main" id="{E548947F-FD0F-9E46-93CB-03803CC8B4E3}"/>
              </a:ext>
            </a:extLst>
          </p:cNvPr>
          <p:cNvSpPr>
            <a:spLocks noGrp="1"/>
          </p:cNvSpPr>
          <p:nvPr>
            <p:ph type="title"/>
          </p:nvPr>
        </p:nvSpPr>
        <p:spPr>
          <a:xfrm>
            <a:off x="282398" y="260668"/>
            <a:ext cx="9341204" cy="293927"/>
          </a:xfrm>
          <a:prstGeom prst="rect">
            <a:avLst/>
          </a:prstGeom>
        </p:spPr>
        <p:txBody>
          <a:bodyPr vert="horz" lIns="0" tIns="0" rIns="91440" bIns="45720" rtlCol="0" anchor="ctr" anchorCtr="0">
            <a:noAutofit/>
          </a:bodyPr>
          <a:lstStyle/>
          <a:p>
            <a:pPr marL="0" lvl="0" indent="0">
              <a:spcBef>
                <a:spcPts val="159"/>
              </a:spcBef>
              <a:buNone/>
            </a:pPr>
            <a:endParaRPr lang="en-US" dirty="0"/>
          </a:p>
        </p:txBody>
      </p:sp>
      <p:sp>
        <p:nvSpPr>
          <p:cNvPr id="3" name="Text Placeholder 2">
            <a:extLst>
              <a:ext uri="{FF2B5EF4-FFF2-40B4-BE49-F238E27FC236}">
                <a16:creationId xmlns:a16="http://schemas.microsoft.com/office/drawing/2014/main" id="{F151CDDF-816B-0647-8884-A80B858A1EFA}"/>
              </a:ext>
            </a:extLst>
          </p:cNvPr>
          <p:cNvSpPr>
            <a:spLocks noGrp="1"/>
          </p:cNvSpPr>
          <p:nvPr>
            <p:ph type="body" idx="1"/>
          </p:nvPr>
        </p:nvSpPr>
        <p:spPr>
          <a:xfrm>
            <a:off x="282397" y="1012427"/>
            <a:ext cx="9341203" cy="5350266"/>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3" name="Straight Connector 22">
            <a:extLst>
              <a:ext uri="{FF2B5EF4-FFF2-40B4-BE49-F238E27FC236}">
                <a16:creationId xmlns:a16="http://schemas.microsoft.com/office/drawing/2014/main" id="{8F8F8D08-B209-A74E-BB42-7EBEE4FF0243}"/>
              </a:ext>
            </a:extLst>
          </p:cNvPr>
          <p:cNvCxnSpPr/>
          <p:nvPr/>
        </p:nvCxnSpPr>
        <p:spPr>
          <a:xfrm>
            <a:off x="0" y="6362700"/>
            <a:ext cx="990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F39D5366-503E-42B4-B6B3-4E8C4C9F4A37}"/>
              </a:ext>
            </a:extLst>
          </p:cNvPr>
          <p:cNvSpPr>
            <a:spLocks noGrp="1"/>
          </p:cNvSpPr>
          <p:nvPr>
            <p:ph type="dt" sz="half" idx="2"/>
          </p:nvPr>
        </p:nvSpPr>
        <p:spPr>
          <a:xfrm>
            <a:off x="3838850" y="6507703"/>
            <a:ext cx="2228298" cy="213482"/>
          </a:xfrm>
          <a:prstGeom prst="rect">
            <a:avLst/>
          </a:prstGeom>
        </p:spPr>
        <p:txBody>
          <a:bodyPr vert="horz" lIns="91440" tIns="45720" rIns="91440" bIns="45720" rtlCol="0" anchor="ctr"/>
          <a:lstStyle>
            <a:lvl1pPr algn="ctr">
              <a:defRPr sz="726">
                <a:solidFill>
                  <a:schemeClr val="tx1">
                    <a:tint val="75000"/>
                  </a:schemeClr>
                </a:solidFill>
              </a:defRPr>
            </a:lvl1pPr>
          </a:lstStyle>
          <a:p>
            <a:r>
              <a:rPr lang="en-US"/>
              <a:t>Thursday, 22 June 2017</a:t>
            </a:r>
            <a:endParaRPr lang="en-US" dirty="0"/>
          </a:p>
        </p:txBody>
      </p:sp>
    </p:spTree>
    <p:extLst>
      <p:ext uri="{BB962C8B-B14F-4D97-AF65-F5344CB8AC3E}">
        <p14:creationId xmlns:p14="http://schemas.microsoft.com/office/powerpoint/2010/main" val="62480277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 id="2147483738" r:id="rId18"/>
    <p:sldLayoutId id="2147483739" r:id="rId19"/>
    <p:sldLayoutId id="2147483740" r:id="rId20"/>
    <p:sldLayoutId id="2147483741" r:id="rId21"/>
    <p:sldLayoutId id="2147483742" r:id="rId22"/>
    <p:sldLayoutId id="2147483743" r:id="rId23"/>
    <p:sldLayoutId id="2147483744" r:id="rId24"/>
    <p:sldLayoutId id="2147483745" r:id="rId25"/>
    <p:sldLayoutId id="2147483746" r:id="rId26"/>
    <p:sldLayoutId id="2147483747" r:id="rId27"/>
    <p:sldLayoutId id="2147483748" r:id="rId28"/>
    <p:sldLayoutId id="2147483749" r:id="rId29"/>
    <p:sldLayoutId id="2147483750" r:id="rId30"/>
    <p:sldLayoutId id="2147483751" r:id="rId31"/>
    <p:sldLayoutId id="2147483752" r:id="rId32"/>
    <p:sldLayoutId id="2147483753" r:id="rId33"/>
    <p:sldLayoutId id="2147483754" r:id="rId34"/>
    <p:sldLayoutId id="2147483755" r:id="rId35"/>
    <p:sldLayoutId id="2147483756" r:id="rId36"/>
  </p:sldLayoutIdLst>
  <p:hf sldNum="0" hdr="0" dt="0"/>
  <p:txStyles>
    <p:titleStyle>
      <a:lvl1pPr marL="0" indent="0" algn="l" defTabSz="727510" rtl="0" eaLnBrk="1" latinLnBrk="0" hangingPunct="1">
        <a:lnSpc>
          <a:spcPct val="90000"/>
        </a:lnSpc>
        <a:spcBef>
          <a:spcPts val="159"/>
        </a:spcBef>
        <a:buNone/>
        <a:defRPr sz="1633" b="0" kern="1200">
          <a:solidFill>
            <a:schemeClr val="tx1"/>
          </a:solidFill>
          <a:latin typeface="+mj-lt"/>
          <a:ea typeface="+mj-ea"/>
          <a:cs typeface="+mj-cs"/>
        </a:defRPr>
      </a:lvl1pPr>
    </p:titleStyle>
    <p:bodyStyle>
      <a:lvl1pPr marL="164181" indent="-142578" algn="l" defTabSz="727510" rtl="0" eaLnBrk="1" latinLnBrk="0" hangingPunct="1">
        <a:lnSpc>
          <a:spcPct val="100000"/>
        </a:lnSpc>
        <a:spcBef>
          <a:spcPts val="0"/>
        </a:spcBef>
        <a:spcAft>
          <a:spcPts val="544"/>
        </a:spcAft>
        <a:buFont typeface="Arial" panose="020B0604020202020204" pitchFamily="34" charset="0"/>
        <a:buChar char="•"/>
        <a:defRPr sz="907" kern="1200">
          <a:solidFill>
            <a:schemeClr val="tx1"/>
          </a:solidFill>
          <a:latin typeface="+mn-lt"/>
          <a:ea typeface="+mn-ea"/>
          <a:cs typeface="+mn-cs"/>
        </a:defRPr>
      </a:lvl1pPr>
      <a:lvl2pPr marL="286710"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2pPr>
      <a:lvl3pPr marL="430696"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3pPr>
      <a:lvl4pPr marL="568367"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4pPr>
      <a:lvl5pPr marL="712353" indent="-143986" algn="l" defTabSz="727510" rtl="0" eaLnBrk="1" latinLnBrk="0" hangingPunct="1">
        <a:lnSpc>
          <a:spcPct val="100000"/>
        </a:lnSpc>
        <a:spcBef>
          <a:spcPts val="0"/>
        </a:spcBef>
        <a:spcAft>
          <a:spcPts val="544"/>
        </a:spcAft>
        <a:buFont typeface="Arial" panose="020B0604020202020204" pitchFamily="34" charset="0"/>
        <a:buChar char="•"/>
        <a:tabLst/>
        <a:defRPr sz="907" kern="1200">
          <a:solidFill>
            <a:schemeClr val="tx1"/>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p:bodyStyle>
    <p:otherStyle>
      <a:defPPr>
        <a:defRPr lang="en-US"/>
      </a:defPPr>
      <a:lvl1pPr marL="0" algn="l" defTabSz="727510" rtl="0" eaLnBrk="1" latinLnBrk="0" hangingPunct="1">
        <a:defRPr sz="1432" kern="1200">
          <a:solidFill>
            <a:schemeClr val="tx1"/>
          </a:solidFill>
          <a:latin typeface="+mn-lt"/>
          <a:ea typeface="+mn-ea"/>
          <a:cs typeface="+mn-cs"/>
        </a:defRPr>
      </a:lvl1pPr>
      <a:lvl2pPr marL="363755" algn="l" defTabSz="727510" rtl="0" eaLnBrk="1" latinLnBrk="0" hangingPunct="1">
        <a:defRPr sz="1432" kern="1200">
          <a:solidFill>
            <a:schemeClr val="tx1"/>
          </a:solidFill>
          <a:latin typeface="+mn-lt"/>
          <a:ea typeface="+mn-ea"/>
          <a:cs typeface="+mn-cs"/>
        </a:defRPr>
      </a:lvl2pPr>
      <a:lvl3pPr marL="727510" algn="l" defTabSz="727510" rtl="0" eaLnBrk="1" latinLnBrk="0" hangingPunct="1">
        <a:defRPr sz="1432" kern="1200">
          <a:solidFill>
            <a:schemeClr val="tx1"/>
          </a:solidFill>
          <a:latin typeface="+mn-lt"/>
          <a:ea typeface="+mn-ea"/>
          <a:cs typeface="+mn-cs"/>
        </a:defRPr>
      </a:lvl3pPr>
      <a:lvl4pPr marL="1091265" algn="l" defTabSz="727510" rtl="0" eaLnBrk="1" latinLnBrk="0" hangingPunct="1">
        <a:defRPr sz="1432" kern="1200">
          <a:solidFill>
            <a:schemeClr val="tx1"/>
          </a:solidFill>
          <a:latin typeface="+mn-lt"/>
          <a:ea typeface="+mn-ea"/>
          <a:cs typeface="+mn-cs"/>
        </a:defRPr>
      </a:lvl4pPr>
      <a:lvl5pPr marL="1455020" algn="l" defTabSz="727510" rtl="0" eaLnBrk="1" latinLnBrk="0" hangingPunct="1">
        <a:defRPr sz="1432" kern="1200">
          <a:solidFill>
            <a:schemeClr val="tx1"/>
          </a:solidFill>
          <a:latin typeface="+mn-lt"/>
          <a:ea typeface="+mn-ea"/>
          <a:cs typeface="+mn-cs"/>
        </a:defRPr>
      </a:lvl5pPr>
      <a:lvl6pPr marL="1818775" algn="l" defTabSz="727510" rtl="0" eaLnBrk="1" latinLnBrk="0" hangingPunct="1">
        <a:defRPr sz="1432" kern="1200">
          <a:solidFill>
            <a:schemeClr val="tx1"/>
          </a:solidFill>
          <a:latin typeface="+mn-lt"/>
          <a:ea typeface="+mn-ea"/>
          <a:cs typeface="+mn-cs"/>
        </a:defRPr>
      </a:lvl6pPr>
      <a:lvl7pPr marL="2182529" algn="l" defTabSz="727510" rtl="0" eaLnBrk="1" latinLnBrk="0" hangingPunct="1">
        <a:defRPr sz="1432" kern="1200">
          <a:solidFill>
            <a:schemeClr val="tx1"/>
          </a:solidFill>
          <a:latin typeface="+mn-lt"/>
          <a:ea typeface="+mn-ea"/>
          <a:cs typeface="+mn-cs"/>
        </a:defRPr>
      </a:lvl7pPr>
      <a:lvl8pPr marL="2546285" algn="l" defTabSz="727510" rtl="0" eaLnBrk="1" latinLnBrk="0" hangingPunct="1">
        <a:defRPr sz="1432" kern="1200">
          <a:solidFill>
            <a:schemeClr val="tx1"/>
          </a:solidFill>
          <a:latin typeface="+mn-lt"/>
          <a:ea typeface="+mn-ea"/>
          <a:cs typeface="+mn-cs"/>
        </a:defRPr>
      </a:lvl8pPr>
      <a:lvl9pPr marL="2910039" algn="l" defTabSz="727510" rtl="0" eaLnBrk="1" latinLnBrk="0" hangingPunct="1">
        <a:defRPr sz="143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31">
          <p15:clr>
            <a:srgbClr val="F26B43"/>
          </p15:clr>
        </p15:guide>
        <p15:guide id="2" pos="3368">
          <p15:clr>
            <a:srgbClr val="F26B43"/>
          </p15:clr>
        </p15:guide>
        <p15:guide id="3" pos="192">
          <p15:clr>
            <a:srgbClr val="F26B43"/>
          </p15:clr>
        </p15:guide>
        <p15:guide id="4" orient="horz" pos="984">
          <p15:clr>
            <a:srgbClr val="F26B43"/>
          </p15:clr>
        </p15:guide>
        <p15:guide id="7" pos="7488">
          <p15:clr>
            <a:srgbClr val="F26B43"/>
          </p15:clr>
        </p15:guide>
        <p15:guide id="8" orient="horz" pos="181">
          <p15:clr>
            <a:srgbClr val="F26B43"/>
          </p15:clr>
        </p15:guide>
        <p15:guide id="10" orient="horz" pos="1536">
          <p15:clr>
            <a:srgbClr val="F26B43"/>
          </p15:clr>
        </p15:guide>
        <p15:guide id="11" orient="horz" pos="1200">
          <p15:clr>
            <a:srgbClr val="F26B43"/>
          </p15:clr>
        </p15:guide>
        <p15:guide id="12" orient="horz" pos="1752">
          <p15:clr>
            <a:srgbClr val="F26B43"/>
          </p15:clr>
        </p15:guide>
        <p15:guide id="13" pos="3277">
          <p15:clr>
            <a:srgbClr val="F26B43"/>
          </p15:clr>
        </p15:guide>
        <p15:guide id="14" pos="3458">
          <p15:clr>
            <a:srgbClr val="F26B43"/>
          </p15:clr>
        </p15:guide>
        <p15:guide id="15" orient="horz" pos="385">
          <p15:clr>
            <a:srgbClr val="F26B43"/>
          </p15:clr>
        </p15:guide>
        <p15:guide id="16" pos="6543">
          <p15:clr>
            <a:srgbClr val="F26B43"/>
          </p15:clr>
        </p15:guide>
        <p15:guide id="17" orient="horz" pos="589">
          <p15:clr>
            <a:srgbClr val="F26B43"/>
          </p15:clr>
        </p15:guide>
        <p15:guide id="18" orient="horz" pos="70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FE028AB-4804-42A2-BD17-66974199472F}"/>
              </a:ext>
            </a:extLst>
          </p:cNvPr>
          <p:cNvSpPr>
            <a:spLocks noGrp="1"/>
          </p:cNvSpPr>
          <p:nvPr>
            <p:ph type="ctrTitle"/>
          </p:nvPr>
        </p:nvSpPr>
        <p:spPr>
          <a:xfrm>
            <a:off x="282398" y="1458596"/>
            <a:ext cx="4537492" cy="2049443"/>
          </a:xfrm>
        </p:spPr>
        <p:txBody>
          <a:bodyPr/>
          <a:lstStyle/>
          <a:p>
            <a:r>
              <a:rPr lang="en-GB" dirty="0"/>
              <a:t>London Borough of Hammersmith and Fulham/ Royal Borough of Kensington and Chelsea/ Westminster City Council </a:t>
            </a:r>
            <a:br>
              <a:rPr lang="en-US" dirty="0"/>
            </a:br>
            <a:br>
              <a:rPr lang="en-US" dirty="0"/>
            </a:br>
            <a:r>
              <a:rPr lang="en-US" dirty="0"/>
              <a:t>Internal Audit</a:t>
            </a:r>
            <a:br>
              <a:rPr lang="en-US" dirty="0"/>
            </a:br>
            <a:r>
              <a:rPr lang="en-US" dirty="0"/>
              <a:t>Terms of Reference </a:t>
            </a:r>
            <a:br>
              <a:rPr lang="en-US" dirty="0"/>
            </a:br>
            <a:br>
              <a:rPr lang="en-US" dirty="0"/>
            </a:br>
            <a:r>
              <a:rPr lang="en-US" dirty="0"/>
              <a:t>School Audit</a:t>
            </a:r>
            <a:endParaRPr lang="en-GB" dirty="0">
              <a:solidFill>
                <a:srgbClr val="0070CD"/>
              </a:solidFill>
            </a:endParaRPr>
          </a:p>
        </p:txBody>
      </p:sp>
      <p:sp>
        <p:nvSpPr>
          <p:cNvPr id="10" name="Text Placeholder 6">
            <a:extLst>
              <a:ext uri="{FF2B5EF4-FFF2-40B4-BE49-F238E27FC236}">
                <a16:creationId xmlns:a16="http://schemas.microsoft.com/office/drawing/2014/main" id="{D9CB6A76-E5AA-41ED-B76D-169263494798}"/>
              </a:ext>
            </a:extLst>
          </p:cNvPr>
          <p:cNvSpPr txBox="1">
            <a:spLocks/>
          </p:cNvSpPr>
          <p:nvPr/>
        </p:nvSpPr>
        <p:spPr>
          <a:xfrm>
            <a:off x="282398" y="5399128"/>
            <a:ext cx="4537492" cy="400362"/>
          </a:xfrm>
          <a:prstGeom prst="rect">
            <a:avLst/>
          </a:prstGeom>
        </p:spPr>
        <p:txBody>
          <a:bodyPr vert="horz" lIns="0" tIns="0" rIns="0" bIns="0"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602" defTabSz="727510">
              <a:spcAft>
                <a:spcPts val="544"/>
              </a:spcAft>
            </a:pPr>
            <a:r>
              <a:rPr lang="en-US" sz="1452" dirty="0">
                <a:solidFill>
                  <a:schemeClr val="bg1"/>
                </a:solidFill>
              </a:rPr>
              <a:t>2025/26</a:t>
            </a:r>
            <a:endParaRPr lang="en-US" sz="1452" kern="1200" dirty="0">
              <a:solidFill>
                <a:schemeClr val="bg1"/>
              </a:solidFill>
              <a:latin typeface="+mn-lt"/>
              <a:ea typeface="+mn-ea"/>
              <a:cs typeface="+mn-cs"/>
            </a:endParaRPr>
          </a:p>
        </p:txBody>
      </p:sp>
      <p:pic>
        <p:nvPicPr>
          <p:cNvPr id="3" name="Picture 2">
            <a:extLst>
              <a:ext uri="{FF2B5EF4-FFF2-40B4-BE49-F238E27FC236}">
                <a16:creationId xmlns:a16="http://schemas.microsoft.com/office/drawing/2014/main" id="{19FF0CD6-92C3-4D22-8695-D998624471A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8747" y="0"/>
            <a:ext cx="4947253" cy="6858000"/>
          </a:xfrm>
          <a:prstGeom prst="rect">
            <a:avLst/>
          </a:prstGeom>
        </p:spPr>
      </p:pic>
    </p:spTree>
    <p:extLst>
      <p:ext uri="{BB962C8B-B14F-4D97-AF65-F5344CB8AC3E}">
        <p14:creationId xmlns:p14="http://schemas.microsoft.com/office/powerpoint/2010/main" val="291993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D8C15-0CD5-4B9F-8830-1F4D5FEFF403}"/>
              </a:ext>
            </a:extLst>
          </p:cNvPr>
          <p:cNvSpPr>
            <a:spLocks noGrp="1"/>
          </p:cNvSpPr>
          <p:nvPr>
            <p:ph type="title" idx="4294967295"/>
          </p:nvPr>
        </p:nvSpPr>
        <p:spPr>
          <a:xfrm>
            <a:off x="253841" y="180946"/>
            <a:ext cx="9398318" cy="326447"/>
          </a:xfrm>
        </p:spPr>
        <p:txBody>
          <a:bodyPr>
            <a:noAutofit/>
          </a:bodyPr>
          <a:lstStyle/>
          <a:p>
            <a:r>
              <a:rPr lang="en-GB" sz="1800" cap="none" dirty="0">
                <a:solidFill>
                  <a:srgbClr val="777877"/>
                </a:solidFill>
                <a:latin typeface="Arial Narrow" panose="020B0606020202030204" pitchFamily="34" charset="0"/>
                <a:ea typeface="+mn-ea"/>
                <a:cs typeface="+mn-cs"/>
              </a:rPr>
              <a:t>Introduction</a:t>
            </a:r>
            <a:endParaRPr lang="en-GB" sz="1800" dirty="0">
              <a:solidFill>
                <a:srgbClr val="777877"/>
              </a:solidFill>
              <a:latin typeface="Arial Narrow" panose="020B0606020202030204" pitchFamily="34" charset="0"/>
              <a:ea typeface="+mn-ea"/>
              <a:cs typeface="+mn-cs"/>
            </a:endParaRPr>
          </a:p>
        </p:txBody>
      </p:sp>
      <p:sp>
        <p:nvSpPr>
          <p:cNvPr id="5" name="Content Placeholder 3"/>
          <p:cNvSpPr txBox="1">
            <a:spLocks/>
          </p:cNvSpPr>
          <p:nvPr/>
        </p:nvSpPr>
        <p:spPr>
          <a:xfrm>
            <a:off x="253841" y="507393"/>
            <a:ext cx="9553354" cy="5878367"/>
          </a:xfrm>
          <a:prstGeom prst="rect">
            <a:avLst/>
          </a:prstGeom>
        </p:spPr>
        <p:txBody>
          <a:bodyPr vert="horz" lIns="91440" tIns="45720" rIns="91440" bIns="45720" numCol="3" spcCol="180000" rtlCol="0">
            <a:noAutofit/>
          </a:bodyPr>
          <a:lstStyle>
            <a:lvl1pPr marL="147037" indent="-147037" algn="l" defTabSz="756195" rtl="0" eaLnBrk="1" latinLnBrk="0" hangingPunct="1">
              <a:lnSpc>
                <a:spcPct val="90000"/>
              </a:lnSpc>
              <a:spcBef>
                <a:spcPts val="826"/>
              </a:spcBef>
              <a:spcAft>
                <a:spcPts val="249"/>
              </a:spcAft>
              <a:buClr>
                <a:schemeClr val="tx1"/>
              </a:buClr>
              <a:buFont typeface="Wingdings" panose="05000000000000000000" pitchFamily="2" charset="2"/>
              <a:buChar char=""/>
              <a:defRPr sz="1654" kern="1200">
                <a:solidFill>
                  <a:schemeClr val="tx1">
                    <a:lumMod val="75000"/>
                    <a:lumOff val="25000"/>
                  </a:schemeClr>
                </a:solidFill>
                <a:latin typeface="Arial Narrow" panose="020B0606020202030204" pitchFamily="34" charset="0"/>
                <a:ea typeface="+mn-ea"/>
                <a:cs typeface="+mn-cs"/>
              </a:defRPr>
            </a:lvl1pPr>
            <a:lvl2pPr marL="294077" indent="-147037" algn="l" defTabSz="756195" rtl="0" eaLnBrk="1" latinLnBrk="0" hangingPunct="1">
              <a:lnSpc>
                <a:spcPct val="90000"/>
              </a:lnSpc>
              <a:spcBef>
                <a:spcPts val="413"/>
              </a:spcBef>
              <a:spcAft>
                <a:spcPts val="249"/>
              </a:spcAft>
              <a:buClr>
                <a:schemeClr val="accent4"/>
              </a:buClr>
              <a:buFont typeface="Wingdings" panose="05000000000000000000" pitchFamily="2" charset="2"/>
              <a:buChar char=""/>
              <a:defRPr sz="1488" kern="1200">
                <a:solidFill>
                  <a:schemeClr val="tx1">
                    <a:lumMod val="75000"/>
                    <a:lumOff val="25000"/>
                  </a:schemeClr>
                </a:solidFill>
                <a:latin typeface="Arial Narrow" panose="020B0606020202030204" pitchFamily="34" charset="0"/>
                <a:ea typeface="+mn-ea"/>
                <a:cs typeface="+mn-cs"/>
              </a:defRPr>
            </a:lvl2pPr>
            <a:lvl3pPr marL="447679" indent="-147037" algn="l" defTabSz="756195" rtl="0" eaLnBrk="1" latinLnBrk="0" hangingPunct="1">
              <a:lnSpc>
                <a:spcPct val="90000"/>
              </a:lnSpc>
              <a:spcBef>
                <a:spcPts val="413"/>
              </a:spcBef>
              <a:spcAft>
                <a:spcPts val="249"/>
              </a:spcAft>
              <a:buClr>
                <a:schemeClr val="accent4"/>
              </a:buClr>
              <a:buFont typeface="Wingdings" panose="05000000000000000000" pitchFamily="2" charset="2"/>
              <a:buChar char=""/>
              <a:defRPr sz="1324" kern="1200">
                <a:solidFill>
                  <a:schemeClr val="tx1">
                    <a:lumMod val="75000"/>
                    <a:lumOff val="25000"/>
                  </a:schemeClr>
                </a:solidFill>
                <a:latin typeface="Arial Narrow" panose="020B0606020202030204" pitchFamily="34" charset="0"/>
                <a:ea typeface="+mn-ea"/>
                <a:cs typeface="+mn-cs"/>
              </a:defRPr>
            </a:lvl3pPr>
            <a:lvl4pPr marL="594717" indent="-147037" algn="l" defTabSz="756195" rtl="0" eaLnBrk="1" latinLnBrk="0" hangingPunct="1">
              <a:lnSpc>
                <a:spcPct val="90000"/>
              </a:lnSpc>
              <a:spcBef>
                <a:spcPts val="413"/>
              </a:spcBef>
              <a:spcAft>
                <a:spcPts val="249"/>
              </a:spcAft>
              <a:buClr>
                <a:schemeClr val="accent4"/>
              </a:buClr>
              <a:buFont typeface="Wingdings" panose="05000000000000000000" pitchFamily="2" charset="2"/>
              <a:buChar char=""/>
              <a:defRPr sz="1158" kern="1200">
                <a:solidFill>
                  <a:schemeClr val="tx1">
                    <a:lumMod val="75000"/>
                    <a:lumOff val="25000"/>
                  </a:schemeClr>
                </a:solidFill>
                <a:latin typeface="Arial Narrow" panose="020B0606020202030204" pitchFamily="34" charset="0"/>
                <a:ea typeface="+mn-ea"/>
                <a:cs typeface="+mn-cs"/>
              </a:defRPr>
            </a:lvl4pPr>
            <a:lvl5pPr marL="741755" indent="-147037" algn="l" defTabSz="756195" rtl="0" eaLnBrk="1" latinLnBrk="0" hangingPunct="1">
              <a:lnSpc>
                <a:spcPct val="90000"/>
              </a:lnSpc>
              <a:spcBef>
                <a:spcPts val="413"/>
              </a:spcBef>
              <a:spcAft>
                <a:spcPts val="249"/>
              </a:spcAft>
              <a:buClr>
                <a:schemeClr val="accent4"/>
              </a:buClr>
              <a:buFont typeface="Wingdings" panose="05000000000000000000" pitchFamily="2" charset="2"/>
              <a:buChar char=""/>
              <a:defRPr sz="1158" kern="1200">
                <a:solidFill>
                  <a:schemeClr val="tx1">
                    <a:lumMod val="75000"/>
                    <a:lumOff val="25000"/>
                  </a:schemeClr>
                </a:solidFill>
                <a:latin typeface="Arial Narrow" panose="020B0606020202030204" pitchFamily="34" charset="0"/>
                <a:ea typeface="+mn-ea"/>
                <a:cs typeface="+mn-cs"/>
              </a:defRPr>
            </a:lvl5pPr>
            <a:lvl6pPr marL="2079539" indent="-189050" algn="l" defTabSz="756195"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635" indent="-189050" algn="l" defTabSz="756195"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733" indent="-189050" algn="l" defTabSz="756195"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831" indent="-189050" algn="l" defTabSz="756195"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0"/>
              </a:spcBef>
              <a:spcAft>
                <a:spcPts val="0"/>
              </a:spcAft>
              <a:buNone/>
            </a:pPr>
            <a:r>
              <a:rPr lang="en-GB" sz="1200" b="1" dirty="0">
                <a:solidFill>
                  <a:srgbClr val="328ED6"/>
                </a:solidFill>
              </a:rPr>
              <a:t>Audit Objectives</a:t>
            </a:r>
            <a:endParaRPr lang="en-GB" sz="1200" dirty="0">
              <a:solidFill>
                <a:srgbClr val="323754"/>
              </a:solidFill>
            </a:endParaRPr>
          </a:p>
          <a:p>
            <a:pPr marL="0" lvl="0" indent="0" defTabSz="914400">
              <a:lnSpc>
                <a:spcPct val="100000"/>
              </a:lnSpc>
              <a:spcBef>
                <a:spcPts val="0"/>
              </a:spcBef>
              <a:spcAft>
                <a:spcPts val="0"/>
              </a:spcAft>
              <a:buClrTx/>
              <a:buNone/>
            </a:pPr>
            <a:endParaRPr lang="en-GB" sz="1000" b="1" dirty="0">
              <a:solidFill>
                <a:srgbClr val="328ED6"/>
              </a:solidFill>
            </a:endParaRPr>
          </a:p>
          <a:p>
            <a:pPr marL="0" indent="0" defTabSz="914400">
              <a:lnSpc>
                <a:spcPct val="100000"/>
              </a:lnSpc>
              <a:spcBef>
                <a:spcPts val="0"/>
              </a:spcBef>
              <a:spcAft>
                <a:spcPts val="600"/>
              </a:spcAft>
              <a:buClrTx/>
              <a:buNone/>
            </a:pPr>
            <a:r>
              <a:rPr lang="en-GB" sz="1000" dirty="0">
                <a:solidFill>
                  <a:schemeClr val="bg2">
                    <a:lumMod val="10000"/>
                  </a:schemeClr>
                </a:solidFill>
              </a:rPr>
              <a:t>The objective of the School internal Audit programme is to provide an independent and objective opinion on the degree to which the School’s internal control environment supports and promotes the achievement of the School’s objectives. The internal control environment comprises of the policies, procedures and operations in place to:</a:t>
            </a:r>
          </a:p>
          <a:p>
            <a:pPr defTabSz="914400">
              <a:lnSpc>
                <a:spcPct val="100000"/>
              </a:lnSpc>
              <a:spcBef>
                <a:spcPts val="0"/>
              </a:spcBef>
              <a:spcAft>
                <a:spcPts val="600"/>
              </a:spcAft>
              <a:buClrTx/>
            </a:pPr>
            <a:r>
              <a:rPr lang="en-GB" sz="1000" dirty="0">
                <a:solidFill>
                  <a:schemeClr val="bg2">
                    <a:lumMod val="10000"/>
                  </a:schemeClr>
                </a:solidFill>
              </a:rPr>
              <a:t>Establish and monitor achievement of the school’s objectives;</a:t>
            </a:r>
          </a:p>
          <a:p>
            <a:pPr defTabSz="914400">
              <a:lnSpc>
                <a:spcPct val="100000"/>
              </a:lnSpc>
              <a:spcBef>
                <a:spcPts val="0"/>
              </a:spcBef>
              <a:spcAft>
                <a:spcPts val="600"/>
              </a:spcAft>
              <a:buClrTx/>
            </a:pPr>
            <a:r>
              <a:rPr lang="en-GB" sz="1000" dirty="0">
                <a:solidFill>
                  <a:schemeClr val="bg2">
                    <a:lumMod val="10000"/>
                  </a:schemeClr>
                </a:solidFill>
              </a:rPr>
              <a:t>Identify, assess and manage the risks to achieving these objectives;</a:t>
            </a:r>
          </a:p>
          <a:p>
            <a:pPr defTabSz="914400">
              <a:lnSpc>
                <a:spcPct val="100000"/>
              </a:lnSpc>
              <a:spcBef>
                <a:spcPts val="0"/>
              </a:spcBef>
              <a:spcAft>
                <a:spcPts val="600"/>
              </a:spcAft>
              <a:buClrTx/>
            </a:pPr>
            <a:r>
              <a:rPr lang="en-GB" sz="1000" dirty="0">
                <a:solidFill>
                  <a:schemeClr val="bg2">
                    <a:lumMod val="10000"/>
                  </a:schemeClr>
                </a:solidFill>
              </a:rPr>
              <a:t>Facilitate policy and decision-making;</a:t>
            </a:r>
          </a:p>
          <a:p>
            <a:pPr defTabSz="914400">
              <a:lnSpc>
                <a:spcPct val="100000"/>
              </a:lnSpc>
              <a:spcBef>
                <a:spcPts val="0"/>
              </a:spcBef>
              <a:spcAft>
                <a:spcPts val="600"/>
              </a:spcAft>
              <a:buClrTx/>
            </a:pPr>
            <a:r>
              <a:rPr lang="en-GB" sz="1000" dirty="0">
                <a:solidFill>
                  <a:schemeClr val="bg2">
                    <a:lumMod val="10000"/>
                  </a:schemeClr>
                </a:solidFill>
              </a:rPr>
              <a:t>Ensure the economical, efficient and effective use of resources;</a:t>
            </a:r>
          </a:p>
          <a:p>
            <a:pPr defTabSz="914400">
              <a:lnSpc>
                <a:spcPct val="100000"/>
              </a:lnSpc>
              <a:spcBef>
                <a:spcPts val="0"/>
              </a:spcBef>
              <a:spcAft>
                <a:spcPts val="600"/>
              </a:spcAft>
              <a:buClrTx/>
            </a:pPr>
            <a:r>
              <a:rPr lang="en-GB" sz="1000" dirty="0">
                <a:solidFill>
                  <a:schemeClr val="bg2">
                    <a:lumMod val="10000"/>
                  </a:schemeClr>
                </a:solidFill>
              </a:rPr>
              <a:t>Ensure compliance with established laws, regulations, policies and procedures;</a:t>
            </a:r>
          </a:p>
          <a:p>
            <a:pPr defTabSz="914400">
              <a:lnSpc>
                <a:spcPct val="100000"/>
              </a:lnSpc>
              <a:spcBef>
                <a:spcPts val="0"/>
              </a:spcBef>
              <a:spcAft>
                <a:spcPts val="600"/>
              </a:spcAft>
              <a:buClrTx/>
            </a:pPr>
            <a:r>
              <a:rPr lang="en-GB" sz="1000" dirty="0">
                <a:solidFill>
                  <a:schemeClr val="bg2">
                    <a:lumMod val="10000"/>
                  </a:schemeClr>
                </a:solidFill>
              </a:rPr>
              <a:t>Safeguard the service’s assets and interests from losses of all kinds, including those arising from fraud, irregularity, or corruption; and</a:t>
            </a:r>
          </a:p>
          <a:p>
            <a:pPr defTabSz="914400">
              <a:lnSpc>
                <a:spcPct val="100000"/>
              </a:lnSpc>
              <a:spcBef>
                <a:spcPts val="0"/>
              </a:spcBef>
              <a:spcAft>
                <a:spcPts val="600"/>
              </a:spcAft>
              <a:buClrTx/>
            </a:pPr>
            <a:r>
              <a:rPr lang="en-GB" sz="1000" dirty="0">
                <a:solidFill>
                  <a:schemeClr val="bg2">
                    <a:lumMod val="10000"/>
                  </a:schemeClr>
                </a:solidFill>
              </a:rPr>
              <a:t>Ensure the integrity and reliability of information, accounts, and data, including internal and external reporting and accountability processes. </a:t>
            </a:r>
          </a:p>
          <a:p>
            <a:pPr marL="0" indent="0" defTabSz="914400">
              <a:lnSpc>
                <a:spcPct val="100000"/>
              </a:lnSpc>
              <a:spcBef>
                <a:spcPts val="0"/>
              </a:spcBef>
              <a:spcAft>
                <a:spcPts val="600"/>
              </a:spcAft>
              <a:buClrTx/>
              <a:buNone/>
            </a:pPr>
            <a:r>
              <a:rPr lang="en-GB" sz="1200" b="1" dirty="0">
                <a:solidFill>
                  <a:srgbClr val="328ED6"/>
                </a:solidFill>
              </a:rPr>
              <a:t>Internal Audit Approach and Methodology </a:t>
            </a:r>
          </a:p>
          <a:p>
            <a:pPr marL="0" indent="0" defTabSz="914400">
              <a:lnSpc>
                <a:spcPct val="100000"/>
              </a:lnSpc>
              <a:spcBef>
                <a:spcPts val="0"/>
              </a:spcBef>
              <a:spcAft>
                <a:spcPts val="600"/>
              </a:spcAft>
              <a:buClrTx/>
              <a:buNone/>
            </a:pPr>
            <a:r>
              <a:rPr lang="en-GB" sz="1000" dirty="0">
                <a:solidFill>
                  <a:schemeClr val="bg2">
                    <a:lumMod val="10000"/>
                  </a:schemeClr>
                </a:solidFill>
              </a:rPr>
              <a:t>Although we will undertake some of the audit testing remotely, the auditor will attend the School for at least two days so that some of the testing, particularly that which may contain personal information, can be completed in situ. When the Auditor visits the school, we would be grateful if arrangements could be made for a suitable working area for the Auditor. </a:t>
            </a:r>
          </a:p>
          <a:p>
            <a:pPr marL="0" indent="0" defTabSz="914400">
              <a:lnSpc>
                <a:spcPct val="100000"/>
              </a:lnSpc>
              <a:spcBef>
                <a:spcPts val="0"/>
              </a:spcBef>
              <a:spcAft>
                <a:spcPts val="600"/>
              </a:spcAft>
              <a:buClrTx/>
              <a:buNone/>
            </a:pPr>
            <a:endParaRPr lang="en-GB" sz="1000" dirty="0">
              <a:solidFill>
                <a:schemeClr val="bg2">
                  <a:lumMod val="10000"/>
                </a:schemeClr>
              </a:solidFill>
            </a:endParaRPr>
          </a:p>
          <a:p>
            <a:pPr marL="0" indent="0" defTabSz="914400">
              <a:lnSpc>
                <a:spcPct val="100000"/>
              </a:lnSpc>
              <a:spcBef>
                <a:spcPts val="0"/>
              </a:spcBef>
              <a:spcAft>
                <a:spcPts val="600"/>
              </a:spcAft>
              <a:buClrTx/>
              <a:buNone/>
            </a:pPr>
            <a:endParaRPr lang="en-GB" sz="1000" dirty="0">
              <a:solidFill>
                <a:schemeClr val="bg2">
                  <a:lumMod val="10000"/>
                </a:schemeClr>
              </a:solidFill>
            </a:endParaRPr>
          </a:p>
          <a:p>
            <a:pPr marL="0" indent="0" defTabSz="914400">
              <a:lnSpc>
                <a:spcPct val="100000"/>
              </a:lnSpc>
              <a:spcBef>
                <a:spcPts val="0"/>
              </a:spcBef>
              <a:spcAft>
                <a:spcPts val="600"/>
              </a:spcAft>
              <a:buClrTx/>
              <a:buNone/>
            </a:pPr>
            <a:r>
              <a:rPr lang="en-GB" sz="1000" dirty="0">
                <a:solidFill>
                  <a:schemeClr val="bg2">
                    <a:lumMod val="10000"/>
                  </a:schemeClr>
                </a:solidFill>
              </a:rPr>
              <a:t>Our methodology is as follows: </a:t>
            </a:r>
          </a:p>
          <a:p>
            <a:pPr defTabSz="914400">
              <a:lnSpc>
                <a:spcPct val="100000"/>
              </a:lnSpc>
              <a:spcBef>
                <a:spcPts val="0"/>
              </a:spcBef>
              <a:spcAft>
                <a:spcPts val="600"/>
              </a:spcAft>
              <a:buClrTx/>
            </a:pPr>
            <a:r>
              <a:rPr lang="en-GB" sz="1000" dirty="0">
                <a:solidFill>
                  <a:schemeClr val="bg2">
                    <a:lumMod val="10000"/>
                  </a:schemeClr>
                </a:solidFill>
              </a:rPr>
              <a:t>Information requested in the ‘Checklist of Documents Required’ to be sent a week in advance of the Audit to allow the Auditor time to review prior to the initial planning meeting;</a:t>
            </a:r>
          </a:p>
          <a:p>
            <a:pPr defTabSz="914400">
              <a:lnSpc>
                <a:spcPct val="100000"/>
              </a:lnSpc>
              <a:spcBef>
                <a:spcPts val="0"/>
              </a:spcBef>
              <a:spcAft>
                <a:spcPts val="600"/>
              </a:spcAft>
              <a:buClrTx/>
            </a:pPr>
            <a:r>
              <a:rPr lang="en-GB" sz="1000" dirty="0">
                <a:solidFill>
                  <a:schemeClr val="bg2">
                    <a:lumMod val="10000"/>
                  </a:schemeClr>
                </a:solidFill>
              </a:rPr>
              <a:t> Hold an initial planning meeting where the Auditor will provide a brief overview of the process and there will be an opportunity for both parties to ask questions. The Auditor may ask questions with regards to different areas of the scope as well as the documents provided in advance;</a:t>
            </a:r>
          </a:p>
          <a:p>
            <a:pPr defTabSz="914400">
              <a:lnSpc>
                <a:spcPct val="100000"/>
              </a:lnSpc>
              <a:spcBef>
                <a:spcPts val="0"/>
              </a:spcBef>
              <a:spcAft>
                <a:spcPts val="600"/>
              </a:spcAft>
              <a:buClrTx/>
            </a:pPr>
            <a:r>
              <a:rPr lang="en-GB" sz="1000" dirty="0">
                <a:solidFill>
                  <a:schemeClr val="bg2">
                    <a:lumMod val="10000"/>
                  </a:schemeClr>
                </a:solidFill>
              </a:rPr>
              <a:t>For some areas of the Audit a sample of transactions will be selected to test the procedures and controls in operation. For all sample testing you will be required to provide further supporting documentation for the selected samples;</a:t>
            </a:r>
          </a:p>
          <a:p>
            <a:pPr defTabSz="914400">
              <a:lnSpc>
                <a:spcPct val="100000"/>
              </a:lnSpc>
              <a:spcBef>
                <a:spcPts val="0"/>
              </a:spcBef>
              <a:spcAft>
                <a:spcPts val="600"/>
              </a:spcAft>
              <a:buClrTx/>
            </a:pPr>
            <a:r>
              <a:rPr lang="en-GB" sz="1000" dirty="0">
                <a:solidFill>
                  <a:schemeClr val="bg2">
                    <a:lumMod val="10000"/>
                  </a:schemeClr>
                </a:solidFill>
              </a:rPr>
              <a:t>Throughout the process, should the Auditor find any issues, these will be discussed with you during the Audit;</a:t>
            </a:r>
          </a:p>
          <a:p>
            <a:pPr defTabSz="914400">
              <a:lnSpc>
                <a:spcPct val="100000"/>
              </a:lnSpc>
              <a:spcBef>
                <a:spcPts val="0"/>
              </a:spcBef>
              <a:spcAft>
                <a:spcPts val="600"/>
              </a:spcAft>
              <a:buClrTx/>
            </a:pPr>
            <a:r>
              <a:rPr lang="en-GB" sz="1000" dirty="0">
                <a:solidFill>
                  <a:schemeClr val="bg2">
                    <a:lumMod val="10000"/>
                  </a:schemeClr>
                </a:solidFill>
              </a:rPr>
              <a:t>Once we have received all supporting documentation, we will conclude the fieldwork and the Auditor will be in touch with you to hold the exit meeting. At this meeting you will be presented with the findings and, if any recommendations are being raised, these will also be discussed. The meeting will also be used to clarify any last queries arising from the Audit work; </a:t>
            </a:r>
          </a:p>
          <a:p>
            <a:pPr defTabSz="914400">
              <a:lnSpc>
                <a:spcPct val="100000"/>
              </a:lnSpc>
              <a:spcBef>
                <a:spcPts val="0"/>
              </a:spcBef>
              <a:spcAft>
                <a:spcPts val="600"/>
              </a:spcAft>
              <a:buClrTx/>
            </a:pPr>
            <a:r>
              <a:rPr lang="en-GB" sz="1000" dirty="0">
                <a:solidFill>
                  <a:schemeClr val="bg2">
                    <a:lumMod val="10000"/>
                  </a:schemeClr>
                </a:solidFill>
              </a:rPr>
              <a:t>Produce and issue a draft report within 10 working days of completing the fieldwork;</a:t>
            </a:r>
          </a:p>
          <a:p>
            <a:pPr defTabSz="914400">
              <a:lnSpc>
                <a:spcPct val="100000"/>
              </a:lnSpc>
              <a:spcBef>
                <a:spcPts val="0"/>
              </a:spcBef>
              <a:spcAft>
                <a:spcPts val="600"/>
              </a:spcAft>
              <a:buClrTx/>
            </a:pPr>
            <a:r>
              <a:rPr lang="en-GB" sz="1000" dirty="0">
                <a:solidFill>
                  <a:schemeClr val="bg2">
                    <a:lumMod val="10000"/>
                  </a:schemeClr>
                </a:solidFill>
              </a:rPr>
              <a:t>Request the school’s formal management response to the draft report within 10 working days of issue; and issue a final report within 10 working days of receipt of the management response. This will include an overall level of assurance</a:t>
            </a:r>
          </a:p>
          <a:p>
            <a:pPr marL="0" indent="0" defTabSz="914400">
              <a:lnSpc>
                <a:spcPct val="100000"/>
              </a:lnSpc>
              <a:spcBef>
                <a:spcPts val="0"/>
              </a:spcBef>
              <a:spcAft>
                <a:spcPts val="600"/>
              </a:spcAft>
              <a:buClrTx/>
              <a:buNone/>
            </a:pPr>
            <a:r>
              <a:rPr lang="en-GB" sz="1200" b="1" dirty="0">
                <a:solidFill>
                  <a:srgbClr val="328ED6"/>
                </a:solidFill>
              </a:rPr>
              <a:t>Document Workspace</a:t>
            </a:r>
          </a:p>
          <a:p>
            <a:pPr marL="0" indent="0" defTabSz="914400">
              <a:lnSpc>
                <a:spcPct val="100000"/>
              </a:lnSpc>
              <a:spcBef>
                <a:spcPts val="0"/>
              </a:spcBef>
              <a:spcAft>
                <a:spcPts val="600"/>
              </a:spcAft>
              <a:buClrTx/>
              <a:buNone/>
            </a:pPr>
            <a:r>
              <a:rPr lang="en-GB" sz="1000" dirty="0">
                <a:solidFill>
                  <a:schemeClr val="bg2">
                    <a:lumMod val="10000"/>
                  </a:schemeClr>
                </a:solidFill>
              </a:rPr>
              <a:t>A workspace will be created for the Audit to allow documents to be shared securely. The workspace will be created three weeks in advance of the Audit to allow for the information requested in the ‘Checklist of Documents Required’ to be sent in advance.</a:t>
            </a:r>
          </a:p>
          <a:p>
            <a:pPr marL="0" indent="0" defTabSz="914400">
              <a:lnSpc>
                <a:spcPct val="100000"/>
              </a:lnSpc>
              <a:spcBef>
                <a:spcPts val="0"/>
              </a:spcBef>
              <a:spcAft>
                <a:spcPts val="600"/>
              </a:spcAft>
              <a:buClrTx/>
              <a:buNone/>
            </a:pPr>
            <a:r>
              <a:rPr lang="en-GB" sz="1200" b="1" dirty="0">
                <a:solidFill>
                  <a:srgbClr val="328ED6"/>
                </a:solidFill>
              </a:rPr>
              <a:t>Key actions we would recommend that you take prior to the Audit </a:t>
            </a:r>
          </a:p>
          <a:p>
            <a:pPr defTabSz="914400">
              <a:lnSpc>
                <a:spcPct val="100000"/>
              </a:lnSpc>
              <a:spcBef>
                <a:spcPts val="0"/>
              </a:spcBef>
              <a:spcAft>
                <a:spcPts val="600"/>
              </a:spcAft>
              <a:buClrTx/>
            </a:pPr>
            <a:r>
              <a:rPr lang="en-GB" sz="1000" dirty="0">
                <a:solidFill>
                  <a:schemeClr val="bg2">
                    <a:lumMod val="10000"/>
                  </a:schemeClr>
                </a:solidFill>
              </a:rPr>
              <a:t>Read the terms of reference to understand the Audit areas; </a:t>
            </a:r>
          </a:p>
          <a:p>
            <a:pPr defTabSz="914400">
              <a:lnSpc>
                <a:spcPct val="100000"/>
              </a:lnSpc>
              <a:spcBef>
                <a:spcPts val="0"/>
              </a:spcBef>
              <a:spcAft>
                <a:spcPts val="600"/>
              </a:spcAft>
              <a:buClrTx/>
            </a:pPr>
            <a:r>
              <a:rPr lang="en-GB" sz="1000" dirty="0">
                <a:solidFill>
                  <a:schemeClr val="bg2">
                    <a:lumMod val="10000"/>
                  </a:schemeClr>
                </a:solidFill>
              </a:rPr>
              <a:t>Review the document request list to understand which documents we need, </a:t>
            </a:r>
          </a:p>
          <a:p>
            <a:pPr defTabSz="914400">
              <a:lnSpc>
                <a:spcPct val="100000"/>
              </a:lnSpc>
              <a:spcBef>
                <a:spcPts val="0"/>
              </a:spcBef>
              <a:spcAft>
                <a:spcPts val="600"/>
              </a:spcAft>
              <a:buClrTx/>
            </a:pPr>
            <a:r>
              <a:rPr lang="en-GB" sz="1000" dirty="0">
                <a:solidFill>
                  <a:schemeClr val="bg2">
                    <a:lumMod val="10000"/>
                  </a:schemeClr>
                </a:solidFill>
              </a:rPr>
              <a:t>Check access to the SharePoint workspace; and </a:t>
            </a:r>
          </a:p>
          <a:p>
            <a:pPr defTabSz="914400">
              <a:lnSpc>
                <a:spcPct val="100000"/>
              </a:lnSpc>
              <a:spcBef>
                <a:spcPts val="0"/>
              </a:spcBef>
              <a:spcAft>
                <a:spcPts val="600"/>
              </a:spcAft>
              <a:buClrTx/>
            </a:pPr>
            <a:r>
              <a:rPr lang="en-GB" sz="1000" dirty="0">
                <a:solidFill>
                  <a:schemeClr val="bg2">
                    <a:lumMod val="10000"/>
                  </a:schemeClr>
                </a:solidFill>
              </a:rPr>
              <a:t>Collate the required documents and share these with the Auditor prior to the opening meeting via SharePoint. </a:t>
            </a:r>
          </a:p>
          <a:p>
            <a:pPr marL="0" indent="0" defTabSz="914400">
              <a:lnSpc>
                <a:spcPct val="100000"/>
              </a:lnSpc>
              <a:spcBef>
                <a:spcPts val="0"/>
              </a:spcBef>
              <a:spcAft>
                <a:spcPts val="600"/>
              </a:spcAft>
              <a:buClrTx/>
              <a:buNone/>
            </a:pPr>
            <a:r>
              <a:rPr lang="en-GB" sz="1200" b="1" dirty="0">
                <a:solidFill>
                  <a:srgbClr val="328ED6"/>
                </a:solidFill>
              </a:rPr>
              <a:t>Key actions we would recommend that you take during the Audit</a:t>
            </a:r>
            <a:endParaRPr lang="en-GB" sz="1200" b="1" dirty="0">
              <a:solidFill>
                <a:schemeClr val="bg2">
                  <a:lumMod val="10000"/>
                </a:schemeClr>
              </a:solidFill>
            </a:endParaRPr>
          </a:p>
          <a:p>
            <a:pPr defTabSz="914400">
              <a:lnSpc>
                <a:spcPct val="100000"/>
              </a:lnSpc>
              <a:spcBef>
                <a:spcPts val="0"/>
              </a:spcBef>
              <a:spcAft>
                <a:spcPts val="600"/>
              </a:spcAft>
              <a:buClrTx/>
            </a:pPr>
            <a:r>
              <a:rPr lang="en-GB" sz="1000" dirty="0">
                <a:solidFill>
                  <a:schemeClr val="bg2">
                    <a:lumMod val="10000"/>
                  </a:schemeClr>
                </a:solidFill>
              </a:rPr>
              <a:t>Be available to hold opening, interim and exit meetings. The intention is for these meetings to be in person but, if they need to be held remotely, they will be scheduled with you using MS Teams.;</a:t>
            </a:r>
          </a:p>
          <a:p>
            <a:pPr defTabSz="914400">
              <a:lnSpc>
                <a:spcPct val="100000"/>
              </a:lnSpc>
              <a:spcBef>
                <a:spcPts val="0"/>
              </a:spcBef>
              <a:spcAft>
                <a:spcPts val="600"/>
              </a:spcAft>
              <a:buClrTx/>
            </a:pPr>
            <a:r>
              <a:rPr lang="en-GB" sz="1000" dirty="0">
                <a:solidFill>
                  <a:schemeClr val="bg2">
                    <a:lumMod val="10000"/>
                  </a:schemeClr>
                </a:solidFill>
              </a:rPr>
              <a:t>Answer e-mail queries from the Auditor, and </a:t>
            </a:r>
          </a:p>
          <a:p>
            <a:pPr defTabSz="914400">
              <a:lnSpc>
                <a:spcPct val="100000"/>
              </a:lnSpc>
              <a:spcBef>
                <a:spcPts val="0"/>
              </a:spcBef>
              <a:spcAft>
                <a:spcPts val="600"/>
              </a:spcAft>
              <a:buClrTx/>
            </a:pPr>
            <a:r>
              <a:rPr lang="en-GB" sz="1000" dirty="0">
                <a:solidFill>
                  <a:schemeClr val="bg2">
                    <a:lumMod val="10000"/>
                  </a:schemeClr>
                </a:solidFill>
              </a:rPr>
              <a:t>Provide further evidence for sample testing where required.</a:t>
            </a:r>
          </a:p>
          <a:p>
            <a:pPr marL="0" indent="0" defTabSz="914400">
              <a:lnSpc>
                <a:spcPct val="100000"/>
              </a:lnSpc>
              <a:spcBef>
                <a:spcPts val="0"/>
              </a:spcBef>
              <a:spcAft>
                <a:spcPts val="600"/>
              </a:spcAft>
              <a:buClrTx/>
              <a:buNone/>
            </a:pPr>
            <a:endParaRPr lang="en-GB" sz="1000" dirty="0">
              <a:solidFill>
                <a:schemeClr val="bg2">
                  <a:lumMod val="10000"/>
                </a:schemeClr>
              </a:solidFill>
            </a:endParaRPr>
          </a:p>
          <a:p>
            <a:pPr marL="0" indent="0" defTabSz="914400">
              <a:lnSpc>
                <a:spcPct val="100000"/>
              </a:lnSpc>
              <a:spcBef>
                <a:spcPts val="0"/>
              </a:spcBef>
              <a:spcAft>
                <a:spcPts val="0"/>
              </a:spcAft>
              <a:buClrTx/>
              <a:buNone/>
            </a:pPr>
            <a:endParaRPr lang="en-GB" sz="1000" dirty="0">
              <a:solidFill>
                <a:schemeClr val="bg2">
                  <a:lumMod val="10000"/>
                </a:schemeClr>
              </a:solidFill>
            </a:endParaRPr>
          </a:p>
          <a:p>
            <a:pPr marL="0" indent="0" defTabSz="914400">
              <a:lnSpc>
                <a:spcPct val="100000"/>
              </a:lnSpc>
              <a:spcBef>
                <a:spcPts val="0"/>
              </a:spcBef>
              <a:spcAft>
                <a:spcPts val="0"/>
              </a:spcAft>
              <a:buClrTx/>
              <a:buNone/>
            </a:pPr>
            <a:endParaRPr lang="en-GB" sz="1000" dirty="0">
              <a:solidFill>
                <a:schemeClr val="bg2">
                  <a:lumMod val="10000"/>
                </a:schemeClr>
              </a:solidFill>
            </a:endParaRPr>
          </a:p>
          <a:p>
            <a:pPr marL="0" indent="0" defTabSz="914400">
              <a:lnSpc>
                <a:spcPct val="100000"/>
              </a:lnSpc>
              <a:spcBef>
                <a:spcPts val="0"/>
              </a:spcBef>
              <a:spcAft>
                <a:spcPts val="0"/>
              </a:spcAft>
              <a:buClrTx/>
              <a:buNone/>
            </a:pPr>
            <a:endParaRPr lang="en-GB" sz="1000" dirty="0">
              <a:solidFill>
                <a:schemeClr val="bg2">
                  <a:lumMod val="1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defTabSz="914400">
              <a:lnSpc>
                <a:spcPct val="100000"/>
              </a:lnSpc>
              <a:spcBef>
                <a:spcPts val="0"/>
              </a:spcBef>
              <a:spcAft>
                <a:spcPts val="0"/>
              </a:spcAft>
              <a:buClrTx/>
              <a:buNone/>
            </a:pPr>
            <a:endParaRPr lang="en-GB" sz="1000" dirty="0">
              <a:solidFill>
                <a:schemeClr val="bg1">
                  <a:lumMod val="50000"/>
                </a:schemeClr>
              </a:solidFill>
            </a:endParaRPr>
          </a:p>
          <a:p>
            <a:pPr marL="0" indent="0">
              <a:spcBef>
                <a:spcPts val="0"/>
              </a:spcBef>
              <a:buNone/>
            </a:pPr>
            <a:endParaRPr lang="en-GB" sz="1000" dirty="0"/>
          </a:p>
        </p:txBody>
      </p:sp>
      <p:sp>
        <p:nvSpPr>
          <p:cNvPr id="4" name="Footer Placeholder 3">
            <a:extLst>
              <a:ext uri="{FF2B5EF4-FFF2-40B4-BE49-F238E27FC236}">
                <a16:creationId xmlns:a16="http://schemas.microsoft.com/office/drawing/2014/main" id="{F74BF56E-192B-6D72-62E5-1DB4EA2F1CC9}"/>
              </a:ext>
            </a:extLst>
          </p:cNvPr>
          <p:cNvSpPr>
            <a:spLocks noGrp="1"/>
          </p:cNvSpPr>
          <p:nvPr>
            <p:ph type="ftr" sz="quarter" idx="11"/>
          </p:nvPr>
        </p:nvSpPr>
        <p:spPr>
          <a:xfrm>
            <a:off x="2753248" y="6385760"/>
            <a:ext cx="4818299" cy="396877"/>
          </a:xfrm>
        </p:spPr>
        <p:txBody>
          <a:bodyPr/>
          <a:lstStyle/>
          <a:p>
            <a:r>
              <a:rPr lang="en-GB" sz="1200"/>
              <a:t>School Internal Audit – Terms of Reference 2025-26</a:t>
            </a:r>
            <a:endParaRPr lang="en-US" sz="1200" dirty="0">
              <a:latin typeface="Arial Narrow" panose="020B0606020202030204" pitchFamily="34" charset="0"/>
            </a:endParaRPr>
          </a:p>
        </p:txBody>
      </p:sp>
    </p:spTree>
    <p:extLst>
      <p:ext uri="{BB962C8B-B14F-4D97-AF65-F5344CB8AC3E}">
        <p14:creationId xmlns:p14="http://schemas.microsoft.com/office/powerpoint/2010/main" val="215049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34661-C978-4935-9D79-B38ABD5F727E}"/>
              </a:ext>
            </a:extLst>
          </p:cNvPr>
          <p:cNvSpPr>
            <a:spLocks noGrp="1"/>
          </p:cNvSpPr>
          <p:nvPr>
            <p:ph type="title" idx="4294967295"/>
          </p:nvPr>
        </p:nvSpPr>
        <p:spPr>
          <a:xfrm>
            <a:off x="366230" y="353863"/>
            <a:ext cx="9398318" cy="407034"/>
          </a:xfrm>
        </p:spPr>
        <p:txBody>
          <a:bodyPr>
            <a:normAutofit/>
          </a:bodyPr>
          <a:lstStyle/>
          <a:p>
            <a:r>
              <a:rPr lang="en-GB" sz="1800" dirty="0">
                <a:solidFill>
                  <a:srgbClr val="777877"/>
                </a:solidFill>
                <a:latin typeface="Arial Narrow" panose="020B0606020202030204" pitchFamily="34" charset="0"/>
              </a:rPr>
              <a:t>Internal</a:t>
            </a:r>
            <a:r>
              <a:rPr lang="en-GB" sz="1800" cap="none" dirty="0">
                <a:solidFill>
                  <a:srgbClr val="777877"/>
                </a:solidFill>
                <a:latin typeface="Arial Narrow" panose="020B0606020202030204" pitchFamily="34" charset="0"/>
              </a:rPr>
              <a:t> Audit Scope</a:t>
            </a:r>
          </a:p>
        </p:txBody>
      </p:sp>
      <p:graphicFrame>
        <p:nvGraphicFramePr>
          <p:cNvPr id="4" name="Table 3" descr="Table showing areas of audit scope"/>
          <p:cNvGraphicFramePr>
            <a:graphicFrameLocks noGrp="1"/>
          </p:cNvGraphicFramePr>
          <p:nvPr>
            <p:extLst>
              <p:ext uri="{D42A27DB-BD31-4B8C-83A1-F6EECF244321}">
                <p14:modId xmlns:p14="http://schemas.microsoft.com/office/powerpoint/2010/main" val="1167168655"/>
              </p:ext>
            </p:extLst>
          </p:nvPr>
        </p:nvGraphicFramePr>
        <p:xfrm>
          <a:off x="371226" y="911518"/>
          <a:ext cx="9056828" cy="3501321"/>
        </p:xfrm>
        <a:graphic>
          <a:graphicData uri="http://schemas.openxmlformats.org/drawingml/2006/table">
            <a:tbl>
              <a:tblPr firstRow="1"/>
              <a:tblGrid>
                <a:gridCol w="551797">
                  <a:extLst>
                    <a:ext uri="{9D8B030D-6E8A-4147-A177-3AD203B41FA5}">
                      <a16:colId xmlns:a16="http://schemas.microsoft.com/office/drawing/2014/main" val="20000"/>
                    </a:ext>
                  </a:extLst>
                </a:gridCol>
                <a:gridCol w="1665868">
                  <a:extLst>
                    <a:ext uri="{9D8B030D-6E8A-4147-A177-3AD203B41FA5}">
                      <a16:colId xmlns:a16="http://schemas.microsoft.com/office/drawing/2014/main" val="20001"/>
                    </a:ext>
                  </a:extLst>
                </a:gridCol>
                <a:gridCol w="6839163">
                  <a:extLst>
                    <a:ext uri="{9D8B030D-6E8A-4147-A177-3AD203B41FA5}">
                      <a16:colId xmlns:a16="http://schemas.microsoft.com/office/drawing/2014/main" val="152706486"/>
                    </a:ext>
                  </a:extLst>
                </a:gridCol>
              </a:tblGrid>
              <a:tr h="335722">
                <a:tc>
                  <a:txBody>
                    <a:bodyPr/>
                    <a:lstStyle/>
                    <a:p>
                      <a:pPr algn="ctr">
                        <a:spcAft>
                          <a:spcPts val="0"/>
                        </a:spcAft>
                      </a:pPr>
                      <a:r>
                        <a:rPr lang="en-GB" sz="9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 </a:t>
                      </a:r>
                      <a:endParaRPr lang="en-GB" sz="900" dirty="0">
                        <a:solidFill>
                          <a:schemeClr val="bg2">
                            <a:lumMod val="10000"/>
                          </a:schemeClr>
                        </a:solidFill>
                        <a:effectLst/>
                        <a:latin typeface="Arial Narrow" panose="020B0606020202030204" pitchFamily="34" charset="0"/>
                        <a:ea typeface="Times New Roman" panose="02020603050405020304" pitchFamily="18" charset="0"/>
                        <a:cs typeface="Helvetica Light"/>
                      </a:endParaRPr>
                    </a:p>
                  </a:txBody>
                  <a:tcPr marL="36278" marR="36278" marT="19147" marB="19147"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3E4875"/>
                    </a:solidFill>
                  </a:tcPr>
                </a:tc>
                <a:tc>
                  <a:txBody>
                    <a:bodyPr/>
                    <a:lstStyle/>
                    <a:p>
                      <a:pPr algn="ctr">
                        <a:spcAft>
                          <a:spcPts val="0"/>
                        </a:spcAft>
                      </a:pPr>
                      <a:r>
                        <a:rPr lang="en-GB" sz="900" b="1" dirty="0">
                          <a:solidFill>
                            <a:schemeClr val="bg1"/>
                          </a:solidFill>
                          <a:effectLst/>
                          <a:latin typeface="Arial Narrow" panose="020B0606020202030204" pitchFamily="34" charset="0"/>
                          <a:ea typeface="Times New Roman" panose="02020603050405020304" pitchFamily="18" charset="0"/>
                          <a:cs typeface="Arial" panose="020B0604020202020204" pitchFamily="34" charset="0"/>
                        </a:rPr>
                        <a:t>Area</a:t>
                      </a:r>
                      <a:endParaRPr lang="en-GB" sz="900" b="1" dirty="0">
                        <a:solidFill>
                          <a:schemeClr val="bg1"/>
                        </a:solidFill>
                        <a:effectLst/>
                        <a:latin typeface="Arial Narrow" panose="020B0606020202030204" pitchFamily="34" charset="0"/>
                        <a:ea typeface="Times New Roman" panose="02020603050405020304" pitchFamily="18" charset="0"/>
                        <a:cs typeface="Helvetica Light"/>
                      </a:endParaRPr>
                    </a:p>
                  </a:txBody>
                  <a:tcPr marL="36278" marR="36278" marT="19147" marB="19147"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3E4875"/>
                    </a:solidFill>
                  </a:tcPr>
                </a:tc>
                <a:tc>
                  <a:txBody>
                    <a:bodyPr/>
                    <a:lstStyle/>
                    <a:p>
                      <a:pPr algn="ctr">
                        <a:spcAft>
                          <a:spcPts val="0"/>
                        </a:spcAft>
                      </a:pPr>
                      <a:r>
                        <a:rPr lang="en-GB" sz="900" b="1" dirty="0">
                          <a:solidFill>
                            <a:schemeClr val="bg1"/>
                          </a:solidFill>
                          <a:effectLst/>
                          <a:latin typeface="Arial Narrow" panose="020B0606020202030204" pitchFamily="34" charset="0"/>
                          <a:ea typeface="Times New Roman" panose="02020603050405020304" pitchFamily="18" charset="0"/>
                          <a:cs typeface="Helvetica Light"/>
                        </a:rPr>
                        <a:t>Coverage</a:t>
                      </a:r>
                    </a:p>
                  </a:txBody>
                  <a:tcPr marL="36278" marR="36278" marT="19147" marB="19147" anchor="ctr">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3E4875"/>
                    </a:solidFill>
                  </a:tcPr>
                </a:tc>
                <a:extLst>
                  <a:ext uri="{0D108BD9-81ED-4DB2-BD59-A6C34878D82A}">
                    <a16:rowId xmlns:a16="http://schemas.microsoft.com/office/drawing/2014/main" val="10000"/>
                  </a:ext>
                </a:extLst>
              </a:tr>
              <a:tr h="668441">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1</a:t>
                      </a:r>
                      <a:endPar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Governance and Leadership </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cs typeface="Arial" panose="020B0604020202020204" pitchFamily="34" charset="0"/>
                        </a:rPr>
                        <a:t>Assesses the effectiveness of the School’s Governing Body and includes a review of the following: instrument of Government in line with the current list of School governors; regularity of Governing Body and Committee meetings and signed meeting minutes; induction and ongoing training for Governors with a periodic skills Audit carried out; the scheme of delegation setting the roles and responsibilities and financial limits; documented financial procedures; declarations of interests held for Governors and relevant staff; whistleblowing procedures; School Development Plan and DBS Checks</a:t>
                      </a:r>
                      <a:endPar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0004"/>
                  </a:ext>
                </a:extLst>
              </a:tr>
              <a:tr h="560987">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2</a:t>
                      </a:r>
                      <a:endPar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Financial Management</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cs typeface="Arial" panose="020B0604020202020204" pitchFamily="34" charset="0"/>
                        </a:rPr>
                        <a:t>An evaluation of the School's approach to financial management and includes a review of the following: The School’s three-year budget and budget setting procedures; the budget monitoring process and control over expenditure; bank reconciliations; and the completion of the Schools Financial Value Standard (SFVS).</a:t>
                      </a:r>
                      <a:endPar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0005"/>
                  </a:ext>
                </a:extLst>
              </a:tr>
              <a:tr h="396000">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3</a:t>
                      </a:r>
                      <a:endPar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Procurement</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Testing undertaken to assess the School’s approach to procurement, including: purchasing and payments; high value purchases and contracts; verification of the tax status of self-employed suppliers / contractors; and procurement cards.</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0006"/>
                  </a:ext>
                </a:extLst>
              </a:tr>
              <a:tr h="396000">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rPr>
                        <a:t>4</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Income</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A review of the School’s processes for: income collection and banking; </a:t>
                      </a:r>
                      <a:r>
                        <a:rPr lang="en-GB" sz="1000" b="0" kern="120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charging policy and </a:t>
                      </a: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school meals (including free school </a:t>
                      </a:r>
                      <a:r>
                        <a:rPr lang="en-GB" sz="1000" b="0" kern="120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meals).</a:t>
                      </a:r>
                      <a:endPar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449625638"/>
                  </a:ext>
                </a:extLst>
              </a:tr>
              <a:tr h="396000">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rPr>
                        <a:t>5</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marL="0" marR="0" lvl="0" indent="0" algn="l" defTabSz="727510" rtl="0" eaLnBrk="1" fontAlgn="auto" latinLnBrk="0" hangingPunct="1">
                        <a:lnSpc>
                          <a:spcPct val="100000"/>
                        </a:lnSpc>
                        <a:spcBef>
                          <a:spcPts val="300"/>
                        </a:spcBef>
                        <a:spcAft>
                          <a:spcPts val="300"/>
                        </a:spcAft>
                        <a:buClrTx/>
                        <a:buSzTx/>
                        <a:buFontTx/>
                        <a:buNone/>
                        <a:tabLst/>
                        <a:defRPr/>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Assets and Inventory</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marL="0" marR="0" lvl="0" indent="0" algn="just" defTabSz="727510" rtl="0" eaLnBrk="1" fontAlgn="auto" latinLnBrk="0" hangingPunct="1">
                        <a:lnSpc>
                          <a:spcPct val="100000"/>
                        </a:lnSpc>
                        <a:spcBef>
                          <a:spcPts val="300"/>
                        </a:spcBef>
                        <a:spcAft>
                          <a:spcPts val="300"/>
                        </a:spcAft>
                        <a:buClrTx/>
                        <a:buSzTx/>
                        <a:buFontTx/>
                        <a:buNone/>
                        <a:tabLst/>
                        <a:defRPr/>
                      </a:pP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An evaluation of the process for maintaining the asset register / inventory, together with reports provided to Governors. A check is carried out to confirm that the school regularly backs up data.</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118386742"/>
                  </a:ext>
                </a:extLst>
              </a:tr>
              <a:tr h="396000">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rPr>
                        <a:t>6</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Payroll</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An evaluation of the School’s approach to payroll including a review of: the payroll provider contract; payroll statements; starters and leavers processes; and overtime claims.</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2169195131"/>
                  </a:ext>
                </a:extLst>
              </a:tr>
              <a:tr h="220318">
                <a:tc>
                  <a:txBody>
                    <a:bodyPr/>
                    <a:lstStyle/>
                    <a:p>
                      <a:pPr algn="ctr">
                        <a:spcBef>
                          <a:spcPts val="300"/>
                        </a:spcBef>
                        <a:spcAft>
                          <a:spcPts val="300"/>
                        </a:spcAft>
                      </a:pPr>
                      <a:r>
                        <a:rPr lang="en-GB" sz="1000" dirty="0">
                          <a:solidFill>
                            <a:schemeClr val="bg2">
                              <a:lumMod val="10000"/>
                            </a:schemeClr>
                          </a:solidFill>
                          <a:effectLst/>
                          <a:latin typeface="Arial Narrow" panose="020B0606020202030204" pitchFamily="34" charset="0"/>
                          <a:ea typeface="Times New Roman" panose="02020603050405020304" pitchFamily="18" charset="0"/>
                          <a:cs typeface="Helvetica Light"/>
                        </a:rPr>
                        <a:t>7</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spcBef>
                          <a:spcPts val="300"/>
                        </a:spcBef>
                        <a:spcAft>
                          <a:spcPts val="300"/>
                        </a:spcAft>
                      </a:pPr>
                      <a:r>
                        <a:rPr lang="en-GB" sz="1000" b="1" kern="1200" baseline="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Unofficial Funds</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tc>
                  <a:txBody>
                    <a:bodyPr/>
                    <a:lstStyle/>
                    <a:p>
                      <a:pPr algn="just">
                        <a:spcBef>
                          <a:spcPts val="300"/>
                        </a:spcBef>
                        <a:spcAft>
                          <a:spcPts val="300"/>
                        </a:spcAft>
                      </a:pPr>
                      <a:r>
                        <a:rPr lang="en-GB" sz="1000" b="0" kern="1200" dirty="0">
                          <a:solidFill>
                            <a:schemeClr val="bg2">
                              <a:lumMod val="10000"/>
                            </a:schemeClr>
                          </a:solidFill>
                          <a:effectLst/>
                          <a:latin typeface="Arial Narrow" panose="020B0606020202030204" pitchFamily="34" charset="0"/>
                          <a:ea typeface="Times New Roman" panose="02020603050405020304" pitchFamily="18" charset="0"/>
                          <a:cs typeface="Arial" panose="020B0604020202020204" pitchFamily="34" charset="0"/>
                        </a:rPr>
                        <a:t>A review of the School’s approach to the management and independent audit of any voluntary funds that the School may hold</a:t>
                      </a:r>
                    </a:p>
                  </a:txBody>
                  <a:tcPr marL="36278" marR="36278" marT="19147" marB="19147">
                    <a:lnL w="3175" cap="flat" cmpd="sng" algn="ctr">
                      <a:solidFill>
                        <a:schemeClr val="tx1">
                          <a:lumMod val="50000"/>
                          <a:lumOff val="50000"/>
                        </a:schemeClr>
                      </a:solidFill>
                      <a:prstDash val="solid"/>
                      <a:round/>
                      <a:headEnd type="none" w="med" len="med"/>
                      <a:tailEnd type="none" w="med" len="med"/>
                    </a:lnL>
                    <a:lnR w="3175" cap="flat" cmpd="sng" algn="ctr">
                      <a:solidFill>
                        <a:schemeClr val="tx1">
                          <a:lumMod val="50000"/>
                          <a:lumOff val="50000"/>
                        </a:schemeClr>
                      </a:solidFill>
                      <a:prstDash val="solid"/>
                      <a:round/>
                      <a:headEnd type="none" w="med" len="med"/>
                      <a:tailEnd type="none" w="med" len="med"/>
                    </a:lnR>
                    <a:lnT w="3175" cap="flat" cmpd="sng" algn="ctr">
                      <a:solidFill>
                        <a:schemeClr val="tx1">
                          <a:lumMod val="50000"/>
                          <a:lumOff val="50000"/>
                        </a:schemeClr>
                      </a:solidFill>
                      <a:prstDash val="solid"/>
                      <a:round/>
                      <a:headEnd type="none" w="med" len="med"/>
                      <a:tailEnd type="none" w="med" len="med"/>
                    </a:lnT>
                    <a:lnB w="3175" cap="flat" cmpd="sng" algn="ctr">
                      <a:solidFill>
                        <a:schemeClr val="tx1">
                          <a:lumMod val="50000"/>
                          <a:lumOff val="50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4082822864"/>
                  </a:ext>
                </a:extLst>
              </a:tr>
            </a:tbl>
          </a:graphicData>
        </a:graphic>
      </p:graphicFrame>
      <p:sp>
        <p:nvSpPr>
          <p:cNvPr id="7" name="TextBox 6">
            <a:extLst>
              <a:ext uri="{FF2B5EF4-FFF2-40B4-BE49-F238E27FC236}">
                <a16:creationId xmlns:a16="http://schemas.microsoft.com/office/drawing/2014/main" id="{F2D9F701-AB66-4BDD-998B-B965A31B0704}"/>
              </a:ext>
            </a:extLst>
          </p:cNvPr>
          <p:cNvSpPr txBox="1"/>
          <p:nvPr/>
        </p:nvSpPr>
        <p:spPr>
          <a:xfrm>
            <a:off x="366230" y="5045293"/>
            <a:ext cx="8914684" cy="707886"/>
          </a:xfrm>
          <a:prstGeom prst="rect">
            <a:avLst/>
          </a:prstGeom>
          <a:noFill/>
        </p:spPr>
        <p:txBody>
          <a:bodyPr wrap="square" lIns="0" rtlCol="0">
            <a:spAutoFit/>
          </a:bodyPr>
          <a:lstStyle/>
          <a:p>
            <a:pPr lvl="0"/>
            <a:r>
              <a:rPr lang="en-GB" sz="1000" b="1" dirty="0">
                <a:solidFill>
                  <a:srgbClr val="328ED6"/>
                </a:solidFill>
                <a:latin typeface="Arial Narrow" panose="020B0606020202030204" pitchFamily="34" charset="0"/>
              </a:rPr>
              <a:t>Relating to the areas: </a:t>
            </a:r>
          </a:p>
          <a:p>
            <a:pPr marL="171450" lvl="0" indent="-171450">
              <a:buFont typeface="Arial" panose="020B0604020202020204" pitchFamily="34" charset="0"/>
              <a:buChar char="•"/>
            </a:pPr>
            <a:r>
              <a:rPr lang="en-GB" sz="1000" dirty="0">
                <a:latin typeface="Arial Narrow" panose="020B0606020202030204" pitchFamily="34" charset="0"/>
              </a:rPr>
              <a:t>The work will be undertaken using a risk based approach and testing will be on a sample basis to verify compliance; </a:t>
            </a:r>
          </a:p>
          <a:p>
            <a:pPr marL="171450" lvl="0" indent="-171450">
              <a:buFont typeface="Arial" panose="020B0604020202020204" pitchFamily="34" charset="0"/>
              <a:buChar char="•"/>
            </a:pPr>
            <a:r>
              <a:rPr lang="en-GB" sz="1000" dirty="0">
                <a:latin typeface="Arial Narrow" panose="020B0606020202030204" pitchFamily="34" charset="0"/>
              </a:rPr>
              <a:t>The records maintained by third parties to the School will not be reviewed and are outside of the scope of this Audit; and </a:t>
            </a:r>
          </a:p>
          <a:p>
            <a:pPr marL="171450" lvl="0" indent="-171450">
              <a:buFont typeface="Arial" panose="020B0604020202020204" pitchFamily="34" charset="0"/>
              <a:buChar char="•"/>
            </a:pPr>
            <a:r>
              <a:rPr lang="en-GB" sz="1000" dirty="0">
                <a:latin typeface="Arial Narrow" panose="020B0606020202030204" pitchFamily="34" charset="0"/>
              </a:rPr>
              <a:t>The Audit review does not provide absolute assurance that material error, loss or fraud does not exist.</a:t>
            </a:r>
          </a:p>
        </p:txBody>
      </p:sp>
      <p:sp>
        <p:nvSpPr>
          <p:cNvPr id="5" name="Footer Placeholder 3">
            <a:extLst>
              <a:ext uri="{FF2B5EF4-FFF2-40B4-BE49-F238E27FC236}">
                <a16:creationId xmlns:a16="http://schemas.microsoft.com/office/drawing/2014/main" id="{C2CE5F80-62C6-7A17-BCB8-77BD12159D3A}"/>
              </a:ext>
            </a:extLst>
          </p:cNvPr>
          <p:cNvSpPr>
            <a:spLocks noGrp="1"/>
          </p:cNvSpPr>
          <p:nvPr>
            <p:ph type="ftr" sz="quarter" idx="11"/>
          </p:nvPr>
        </p:nvSpPr>
        <p:spPr>
          <a:xfrm>
            <a:off x="2753248" y="6385760"/>
            <a:ext cx="4818299" cy="396877"/>
          </a:xfrm>
        </p:spPr>
        <p:txBody>
          <a:bodyPr/>
          <a:lstStyle/>
          <a:p>
            <a:r>
              <a:rPr lang="en-GB" sz="1200"/>
              <a:t>School Internal Audit – Terms of Reference 2025-26</a:t>
            </a:r>
            <a:endParaRPr lang="en-US" sz="1200" dirty="0">
              <a:latin typeface="Arial Narrow" panose="020B0606020202030204" pitchFamily="34" charset="0"/>
            </a:endParaRPr>
          </a:p>
        </p:txBody>
      </p:sp>
    </p:spTree>
    <p:extLst>
      <p:ext uri="{BB962C8B-B14F-4D97-AF65-F5344CB8AC3E}">
        <p14:creationId xmlns:p14="http://schemas.microsoft.com/office/powerpoint/2010/main" val="2992631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2780A-D0F1-4678-9620-A0F57B1E5E17}"/>
              </a:ext>
            </a:extLst>
          </p:cNvPr>
          <p:cNvSpPr>
            <a:spLocks noGrp="1"/>
          </p:cNvSpPr>
          <p:nvPr>
            <p:ph type="title" idx="4294967295"/>
          </p:nvPr>
        </p:nvSpPr>
        <p:spPr>
          <a:xfrm>
            <a:off x="282397" y="404817"/>
            <a:ext cx="9341204" cy="293927"/>
          </a:xfrm>
        </p:spPr>
        <p:txBody>
          <a:bodyPr/>
          <a:lstStyle/>
          <a:p>
            <a:r>
              <a:rPr lang="en-GB" dirty="0">
                <a:solidFill>
                  <a:schemeClr val="bg1"/>
                </a:solidFill>
              </a:rPr>
              <a:t>Contact Information</a:t>
            </a:r>
          </a:p>
        </p:txBody>
      </p:sp>
      <p:sp>
        <p:nvSpPr>
          <p:cNvPr id="9" name="Text Placeholder 5">
            <a:extLst>
              <a:ext uri="{FF2B5EF4-FFF2-40B4-BE49-F238E27FC236}">
                <a16:creationId xmlns:a16="http://schemas.microsoft.com/office/drawing/2014/main" id="{661C702B-62D9-4C69-8940-07367884CF5E}"/>
              </a:ext>
            </a:extLst>
          </p:cNvPr>
          <p:cNvSpPr txBox="1">
            <a:spLocks/>
          </p:cNvSpPr>
          <p:nvPr/>
        </p:nvSpPr>
        <p:spPr>
          <a:xfrm>
            <a:off x="282397" y="999636"/>
            <a:ext cx="6790415" cy="1753724"/>
          </a:xfrm>
          <a:prstGeom prst="rect">
            <a:avLst/>
          </a:prstGeom>
        </p:spPr>
        <p:txBody>
          <a:bodyPr vert="horz" lIns="0" tIns="0" rIns="0" bIns="0" rtlCol="0">
            <a:noAutofit/>
          </a:bodyPr>
          <a:lstStyle>
            <a:lvl1pPr marL="0" indent="0" algn="l" defTabSz="727510" rtl="0" eaLnBrk="1" latinLnBrk="0" hangingPunct="1">
              <a:lnSpc>
                <a:spcPct val="100000"/>
              </a:lnSpc>
              <a:spcBef>
                <a:spcPts val="0"/>
              </a:spcBef>
              <a:spcAft>
                <a:spcPts val="544"/>
              </a:spcAft>
              <a:buFont typeface="Arial" panose="020B0604020202020204" pitchFamily="34" charset="0"/>
              <a:buNone/>
              <a:defRPr sz="907" b="1" kern="1200">
                <a:solidFill>
                  <a:schemeClr val="bg2"/>
                </a:solidFill>
                <a:latin typeface="+mn-lt"/>
                <a:ea typeface="+mn-ea"/>
                <a:cs typeface="+mn-cs"/>
              </a:defRPr>
            </a:lvl1pPr>
            <a:lvl2pPr marL="59064"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2pPr>
            <a:lvl3pPr marL="116092"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3pPr>
            <a:lvl4pPr marL="172101"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4pPr>
            <a:lvl5pPr marL="229130"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a:lstStyle>
          <a:p>
            <a:r>
              <a:rPr lang="en-GB" sz="1000" dirty="0">
                <a:latin typeface="Arial Narrow" panose="020B0606020202030204" pitchFamily="34" charset="0"/>
              </a:rPr>
              <a:t>Moira Mackie</a:t>
            </a:r>
          </a:p>
          <a:p>
            <a:r>
              <a:rPr lang="en-GB" sz="1000" dirty="0">
                <a:latin typeface="Arial Narrow" panose="020B0606020202030204" pitchFamily="34" charset="0"/>
              </a:rPr>
              <a:t>Head of Internal Audit</a:t>
            </a:r>
          </a:p>
          <a:p>
            <a:endParaRPr lang="en-GB" sz="1000" dirty="0">
              <a:latin typeface="Arial Narrow" panose="020B0606020202030204" pitchFamily="34" charset="0"/>
            </a:endParaRPr>
          </a:p>
          <a:p>
            <a:r>
              <a:rPr lang="en-GB" sz="1000" dirty="0">
                <a:latin typeface="Arial Narrow" panose="020B0606020202030204" pitchFamily="34" charset="0"/>
              </a:rPr>
              <a:t>Email: Moira.Mackie@rbkc.gov.uk</a:t>
            </a:r>
          </a:p>
          <a:p>
            <a:endParaRPr lang="en-GB" sz="1000" dirty="0">
              <a:latin typeface="Arial Narrow" panose="020B0606020202030204" pitchFamily="34" charset="0"/>
            </a:endParaRPr>
          </a:p>
          <a:p>
            <a:endParaRPr lang="en-GB" sz="1000" dirty="0">
              <a:latin typeface="Arial Narrow" panose="020B0606020202030204" pitchFamily="34" charset="0"/>
            </a:endParaRPr>
          </a:p>
          <a:p>
            <a:r>
              <a:rPr lang="en-GB" sz="1000" dirty="0">
                <a:latin typeface="Arial Narrow" panose="020B0606020202030204" pitchFamily="34" charset="0"/>
              </a:rPr>
              <a:t>David Hughes</a:t>
            </a:r>
          </a:p>
          <a:p>
            <a:r>
              <a:rPr lang="en-GB" sz="1000">
                <a:latin typeface="Arial Narrow" panose="020B0606020202030204" pitchFamily="34" charset="0"/>
              </a:rPr>
              <a:t>Director for </a:t>
            </a:r>
            <a:r>
              <a:rPr lang="en-GB" sz="1000" dirty="0">
                <a:latin typeface="Arial Narrow" panose="020B0606020202030204" pitchFamily="34" charset="0"/>
              </a:rPr>
              <a:t>Audit, Fraud, Risk and Insurance</a:t>
            </a:r>
          </a:p>
          <a:p>
            <a:endParaRPr lang="en-GB" sz="1000" dirty="0">
              <a:latin typeface="Arial Narrow" panose="020B0606020202030204" pitchFamily="34" charset="0"/>
            </a:endParaRPr>
          </a:p>
          <a:p>
            <a:r>
              <a:rPr lang="en-GB" sz="1000" dirty="0">
                <a:latin typeface="Arial Narrow" panose="020B0606020202030204" pitchFamily="34" charset="0"/>
              </a:rPr>
              <a:t>Email: david.hughes@rbkc.gov.uk</a:t>
            </a:r>
          </a:p>
          <a:p>
            <a:endParaRPr lang="en-GB" sz="1000" dirty="0">
              <a:latin typeface="Arial Narrow" panose="020B0606020202030204" pitchFamily="34" charset="0"/>
            </a:endParaRPr>
          </a:p>
          <a:p>
            <a:endParaRPr lang="en-GB" sz="1000" dirty="0">
              <a:latin typeface="Arial Narrow" panose="020B0606020202030204" pitchFamily="34" charset="0"/>
            </a:endParaRPr>
          </a:p>
          <a:p>
            <a:endParaRPr lang="en-US" sz="1000" dirty="0">
              <a:latin typeface="Arial Narrow" panose="020B0606020202030204" pitchFamily="34" charset="0"/>
            </a:endParaRPr>
          </a:p>
        </p:txBody>
      </p:sp>
      <p:sp>
        <p:nvSpPr>
          <p:cNvPr id="10" name="Text Placeholder 5">
            <a:extLst>
              <a:ext uri="{FF2B5EF4-FFF2-40B4-BE49-F238E27FC236}">
                <a16:creationId xmlns:a16="http://schemas.microsoft.com/office/drawing/2014/main" id="{2AF17B16-3234-40BF-8899-6B9B4149C677}"/>
              </a:ext>
            </a:extLst>
          </p:cNvPr>
          <p:cNvSpPr txBox="1">
            <a:spLocks/>
          </p:cNvSpPr>
          <p:nvPr/>
        </p:nvSpPr>
        <p:spPr>
          <a:xfrm>
            <a:off x="282397" y="4521200"/>
            <a:ext cx="9156243" cy="1753724"/>
          </a:xfrm>
          <a:prstGeom prst="rect">
            <a:avLst/>
          </a:prstGeom>
        </p:spPr>
        <p:txBody>
          <a:bodyPr vert="horz" lIns="0" tIns="0" rIns="0" bIns="0" rtlCol="0">
            <a:noAutofit/>
          </a:bodyPr>
          <a:lstStyle>
            <a:lvl1pPr marL="0" indent="0" algn="l" defTabSz="727510" rtl="0" eaLnBrk="1" latinLnBrk="0" hangingPunct="1">
              <a:lnSpc>
                <a:spcPct val="100000"/>
              </a:lnSpc>
              <a:spcBef>
                <a:spcPts val="0"/>
              </a:spcBef>
              <a:spcAft>
                <a:spcPts val="544"/>
              </a:spcAft>
              <a:buFont typeface="Arial" panose="020B0604020202020204" pitchFamily="34" charset="0"/>
              <a:buNone/>
              <a:defRPr sz="907" b="1" kern="1200">
                <a:solidFill>
                  <a:schemeClr val="bg2"/>
                </a:solidFill>
                <a:latin typeface="+mn-lt"/>
                <a:ea typeface="+mn-ea"/>
                <a:cs typeface="+mn-cs"/>
              </a:defRPr>
            </a:lvl1pPr>
            <a:lvl2pPr marL="59064"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2pPr>
            <a:lvl3pPr marL="116092"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3pPr>
            <a:lvl4pPr marL="172101"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4pPr>
            <a:lvl5pPr marL="229130" indent="0" algn="l" defTabSz="727510" rtl="0" eaLnBrk="1" latinLnBrk="0" hangingPunct="1">
              <a:lnSpc>
                <a:spcPct val="100000"/>
              </a:lnSpc>
              <a:spcBef>
                <a:spcPts val="0"/>
              </a:spcBef>
              <a:spcAft>
                <a:spcPts val="544"/>
              </a:spcAft>
              <a:buFont typeface="Arial" panose="020B0604020202020204" pitchFamily="34" charset="0"/>
              <a:buNone/>
              <a:tabLst/>
              <a:defRPr sz="907" b="1" kern="1200">
                <a:solidFill>
                  <a:schemeClr val="bg2"/>
                </a:solidFill>
                <a:latin typeface="+mn-lt"/>
                <a:ea typeface="+mn-ea"/>
                <a:cs typeface="+mn-cs"/>
              </a:defRPr>
            </a:lvl5pPr>
            <a:lvl6pPr marL="855077"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6pPr>
            <a:lvl7pPr marL="999063" indent="-143986" algn="l" defTabSz="727510" rtl="0" eaLnBrk="1" latinLnBrk="0" hangingPunct="1">
              <a:lnSpc>
                <a:spcPct val="90000"/>
              </a:lnSpc>
              <a:spcBef>
                <a:spcPts val="398"/>
              </a:spcBef>
              <a:buFont typeface="Arial" panose="020B0604020202020204" pitchFamily="34" charset="0"/>
              <a:buChar char="•"/>
              <a:tabLst/>
              <a:defRPr sz="1114" kern="1200">
                <a:solidFill>
                  <a:schemeClr val="tx1"/>
                </a:solidFill>
                <a:latin typeface="+mn-lt"/>
                <a:ea typeface="+mn-ea"/>
                <a:cs typeface="+mn-cs"/>
              </a:defRPr>
            </a:lvl7pPr>
            <a:lvl8pPr marL="2728162"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8pPr>
            <a:lvl9pPr marL="3091916" indent="-181877" algn="l" defTabSz="727510" rtl="0" eaLnBrk="1" latinLnBrk="0" hangingPunct="1">
              <a:lnSpc>
                <a:spcPct val="90000"/>
              </a:lnSpc>
              <a:spcBef>
                <a:spcPts val="398"/>
              </a:spcBef>
              <a:buFont typeface="Arial" panose="020B0604020202020204" pitchFamily="34" charset="0"/>
              <a:buChar char="•"/>
              <a:defRPr sz="1432" kern="1200">
                <a:solidFill>
                  <a:schemeClr val="tx1"/>
                </a:solidFill>
                <a:latin typeface="+mn-lt"/>
                <a:ea typeface="+mn-ea"/>
                <a:cs typeface="+mn-cs"/>
              </a:defRPr>
            </a:lvl9pPr>
          </a:lstStyle>
          <a:p>
            <a:pPr algn="just"/>
            <a:r>
              <a:rPr lang="en-GB" sz="900" b="0" dirty="0">
                <a:latin typeface="Arial Narrow" panose="020B0606020202030204" pitchFamily="34" charset="0"/>
              </a:rPr>
              <a:t>The performance of internal Audit work is not and should not be taken as a substitute for management’s responsibilities for the application of sound management practices. We emphasise that the responsibility for a sound system of internal controls and the prevention and detection of fraud and other irregularities rests with management and work performed by internal Audit should not be relied upon to identify all strengths and weaknesses in internal controls, nor relied upon to identify all circumstances of fraud or irregularity. </a:t>
            </a:r>
          </a:p>
          <a:p>
            <a:pPr algn="just"/>
            <a:r>
              <a:rPr lang="en-GB" sz="900" b="0" dirty="0">
                <a:latin typeface="Arial Narrow" panose="020B0606020202030204" pitchFamily="34" charset="0"/>
              </a:rPr>
              <a:t>Internal Audit procedures are designed to focus on areas as identified by management as being of greatest risk and significance and as such we rely on management to provide us full access to their accounting records and transactions for the purposes of our Audit work and to ensure the authenticity of these documents. Effective and timely implementation of our recommendations by management is important for the maintenance of a reliable internal control system</a:t>
            </a:r>
          </a:p>
          <a:p>
            <a:pPr algn="just"/>
            <a:endParaRPr lang="en-GB" sz="1000" dirty="0">
              <a:latin typeface="Arial Narrow" panose="020B0606020202030204" pitchFamily="34" charset="0"/>
            </a:endParaRPr>
          </a:p>
          <a:p>
            <a:pPr algn="just"/>
            <a:endParaRPr lang="en-US" sz="1000" dirty="0">
              <a:latin typeface="Arial Narrow" panose="020B0606020202030204" pitchFamily="34" charset="0"/>
            </a:endParaRPr>
          </a:p>
        </p:txBody>
      </p:sp>
      <p:sp>
        <p:nvSpPr>
          <p:cNvPr id="4" name="Footer Placeholder 3">
            <a:extLst>
              <a:ext uri="{FF2B5EF4-FFF2-40B4-BE49-F238E27FC236}">
                <a16:creationId xmlns:a16="http://schemas.microsoft.com/office/drawing/2014/main" id="{465F085B-7373-4A15-823F-7068C0F60723}"/>
              </a:ext>
            </a:extLst>
          </p:cNvPr>
          <p:cNvSpPr>
            <a:spLocks noGrp="1"/>
          </p:cNvSpPr>
          <p:nvPr>
            <p:ph type="ftr" sz="quarter" idx="11"/>
          </p:nvPr>
        </p:nvSpPr>
        <p:spPr>
          <a:xfrm>
            <a:off x="2753248" y="6385760"/>
            <a:ext cx="4818299" cy="396877"/>
          </a:xfrm>
        </p:spPr>
        <p:txBody>
          <a:bodyPr/>
          <a:lstStyle/>
          <a:p>
            <a:r>
              <a:rPr lang="en-GB" sz="1200"/>
              <a:t>School Internal Audit – Terms of Reference 2025-26</a:t>
            </a:r>
            <a:endParaRPr lang="en-US" sz="1200" dirty="0">
              <a:latin typeface="Arial Narrow" panose="020B0606020202030204" pitchFamily="34" charset="0"/>
            </a:endParaRPr>
          </a:p>
        </p:txBody>
      </p:sp>
    </p:spTree>
    <p:extLst>
      <p:ext uri="{BB962C8B-B14F-4D97-AF65-F5344CB8AC3E}">
        <p14:creationId xmlns:p14="http://schemas.microsoft.com/office/powerpoint/2010/main" val="828022697"/>
      </p:ext>
    </p:extLst>
  </p:cSld>
  <p:clrMapOvr>
    <a:masterClrMapping/>
  </p:clrMapOvr>
</p:sld>
</file>

<file path=ppt/theme/theme1.xml><?xml version="1.0" encoding="utf-8"?>
<a:theme xmlns:a="http://schemas.openxmlformats.org/drawingml/2006/main" name="Mazars_UK_A4_Landscape">
  <a:themeElements>
    <a:clrScheme name="Mazars Colors 1">
      <a:dk1>
        <a:srgbClr val="777877"/>
      </a:dk1>
      <a:lt1>
        <a:srgbClr val="FFFFFF"/>
      </a:lt1>
      <a:dk2>
        <a:srgbClr val="0070CD"/>
      </a:dk2>
      <a:lt2>
        <a:srgbClr val="F3F4F3"/>
      </a:lt2>
      <a:accent1>
        <a:srgbClr val="0A1E8E"/>
      </a:accent1>
      <a:accent2>
        <a:srgbClr val="9DA480"/>
      </a:accent2>
      <a:accent3>
        <a:srgbClr val="362731"/>
      </a:accent3>
      <a:accent4>
        <a:srgbClr val="428475"/>
      </a:accent4>
      <a:accent5>
        <a:srgbClr val="6F4C63"/>
      </a:accent5>
      <a:accent6>
        <a:srgbClr val="3E48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rtlCol="0">
        <a:spAutoFit/>
      </a:bodyPr>
      <a:lstStyle>
        <a:defPPr marL="285750" indent="-285750" algn="l">
          <a:buFont typeface="Wingdings" pitchFamily="2" charset="2"/>
          <a:buChar char="§"/>
          <a:defRPr sz="1400" spc="40" dirty="0" err="1" smtClean="0">
            <a:solidFill>
              <a:schemeClr val="tx1"/>
            </a:solidFill>
          </a:defRPr>
        </a:defPPr>
      </a:lstStyle>
    </a:txDef>
  </a:objectDefaults>
  <a:extraClrSchemeLst/>
  <a:extLst>
    <a:ext uri="{05A4C25C-085E-4340-85A3-A5531E510DB2}">
      <thm15:themeFamily xmlns:thm15="http://schemas.microsoft.com/office/thememl/2012/main" name="School Audit - Draft Report" id="{C551A012-C33C-4902-B268-DD3B21A9B86A}" vid="{11401257-39A5-468D-AFA0-28BDD4C70B16}"/>
    </a:ext>
  </a:extLst>
</a:theme>
</file>

<file path=ppt/theme/theme2.xml><?xml version="1.0" encoding="utf-8"?>
<a:theme xmlns:a="http://schemas.openxmlformats.org/drawingml/2006/main" name="1_Mazars_UK_A4_Landscape">
  <a:themeElements>
    <a:clrScheme name="Mazars Colors 1">
      <a:dk1>
        <a:srgbClr val="777877"/>
      </a:dk1>
      <a:lt1>
        <a:srgbClr val="FFFFFF"/>
      </a:lt1>
      <a:dk2>
        <a:srgbClr val="0070CD"/>
      </a:dk2>
      <a:lt2>
        <a:srgbClr val="F3F4F3"/>
      </a:lt2>
      <a:accent1>
        <a:srgbClr val="0A1E8E"/>
      </a:accent1>
      <a:accent2>
        <a:srgbClr val="9DA480"/>
      </a:accent2>
      <a:accent3>
        <a:srgbClr val="362731"/>
      </a:accent3>
      <a:accent4>
        <a:srgbClr val="428475"/>
      </a:accent4>
      <a:accent5>
        <a:srgbClr val="6F4C63"/>
      </a:accent5>
      <a:accent6>
        <a:srgbClr val="3E4875"/>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rtlCol="0">
        <a:spAutoFit/>
      </a:bodyPr>
      <a:lstStyle>
        <a:defPPr marL="285750" indent="-285750" algn="l">
          <a:buFont typeface="Wingdings" pitchFamily="2" charset="2"/>
          <a:buChar char="§"/>
          <a:defRPr sz="1400" spc="40" dirty="0" err="1" smtClean="0">
            <a:solidFill>
              <a:schemeClr val="tx1"/>
            </a:solidFill>
          </a:defRPr>
        </a:defPPr>
      </a:lstStyle>
    </a:txDef>
  </a:objectDefaults>
  <a:extraClrSchemeLst/>
  <a:extLst>
    <a:ext uri="{05A4C25C-085E-4340-85A3-A5531E510DB2}">
      <thm15:themeFamily xmlns:thm15="http://schemas.microsoft.com/office/thememl/2012/main" name="School Audit - Draft Report" id="{C551A012-C33C-4902-B268-DD3B21A9B86A}" vid="{4CA96338-9F90-4844-8C14-EEE3ACED02E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7AFAE5C10815428099DED607F18386" ma:contentTypeVersion="19" ma:contentTypeDescription="Create a new document." ma:contentTypeScope="" ma:versionID="3aa1b3a80fe4e644d14e4eef0a7bf9f3">
  <xsd:schema xmlns:xsd="http://www.w3.org/2001/XMLSchema" xmlns:xs="http://www.w3.org/2001/XMLSchema" xmlns:p="http://schemas.microsoft.com/office/2006/metadata/properties" xmlns:ns2="af2ff28e-00a9-40ef-9b57-cba611452a6a" xmlns:ns3="0c55d8d1-4465-4e0a-88af-c9150258643f" xmlns:ns4="d202d31c-686c-4115-a7b9-5cc891ed602b" targetNamespace="http://schemas.microsoft.com/office/2006/metadata/properties" ma:root="true" ma:fieldsID="e8ab662c6a44d31888f8c690e199998e" ns2:_="" ns3:_="" ns4:_="">
    <xsd:import namespace="af2ff28e-00a9-40ef-9b57-cba611452a6a"/>
    <xsd:import namespace="0c55d8d1-4465-4e0a-88af-c9150258643f"/>
    <xsd:import namespace="d202d31c-686c-4115-a7b9-5cc891ed602b"/>
    <xsd:element name="properties">
      <xsd:complexType>
        <xsd:sequence>
          <xsd:element name="documentManagement">
            <xsd:complexType>
              <xsd:all>
                <xsd:element ref="ns2:Year"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TEST" minOccurs="0"/>
                <xsd:element ref="ns2:lcf76f155ced4ddcb4097134ff3c332f" minOccurs="0"/>
                <xsd:element ref="ns4:TaxCatchAll"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f2ff28e-00a9-40ef-9b57-cba611452a6a" elementFormDefault="qualified">
    <xsd:import namespace="http://schemas.microsoft.com/office/2006/documentManagement/types"/>
    <xsd:import namespace="http://schemas.microsoft.com/office/infopath/2007/PartnerControls"/>
    <xsd:element name="Year" ma:index="8" nillable="true" ma:displayName="Year" ma:format="Dropdown" ma:internalName="Year">
      <xsd:simpleType>
        <xsd:restriction base="dms:Choice">
          <xsd:enumeration value="2021-22"/>
          <xsd:enumeration value="2020-21"/>
          <xsd:enumeration value="2019-20"/>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EST" ma:index="21" nillable="true" ma:displayName="TEST" ma:format="Dropdown" ma:internalName="TEST">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8bb61a9-1cb6-416b-8dcb-4ddbf3c41eef" ma:termSetId="09814cd3-568e-fe90-9814-8d621ff8fb84" ma:anchorId="fba54fb3-c3e1-fe81-a776-ca4b69148c4d" ma:open="true" ma:isKeyword="false">
      <xsd:complexType>
        <xsd:sequence>
          <xsd:element ref="pc:Terms" minOccurs="0" maxOccurs="1"/>
        </xsd:sequence>
      </xsd:complexType>
    </xsd:element>
    <xsd:element name="_Flow_SignoffStatus" ma:index="25"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55d8d1-4465-4e0a-88af-c9150258643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202d31c-686c-4115-a7b9-5cc891ed602b"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8b0079bb-243a-4e11-a4b0-7089b1331851}" ma:internalName="TaxCatchAll" ma:showField="CatchAllData" ma:web="0c55d8d1-4465-4e0a-88af-c915025864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af2ff28e-00a9-40ef-9b57-cba611452a6a" xsi:nil="true"/>
    <TEST xmlns="af2ff28e-00a9-40ef-9b57-cba611452a6a" xsi:nil="true"/>
    <_Flow_SignoffStatus xmlns="af2ff28e-00a9-40ef-9b57-cba611452a6a" xsi:nil="true"/>
    <TaxCatchAll xmlns="d202d31c-686c-4115-a7b9-5cc891ed602b" xsi:nil="true"/>
    <lcf76f155ced4ddcb4097134ff3c332f xmlns="af2ff28e-00a9-40ef-9b57-cba611452a6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97D8E9-AEEE-446B-A73C-05F08B0593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f2ff28e-00a9-40ef-9b57-cba611452a6a"/>
    <ds:schemaRef ds:uri="0c55d8d1-4465-4e0a-88af-c9150258643f"/>
    <ds:schemaRef ds:uri="d202d31c-686c-4115-a7b9-5cc891ed60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EF6648-2EC9-43FD-9C76-59CDCE086BAB}">
  <ds:schemaRefs>
    <ds:schemaRef ds:uri="http://schemas.microsoft.com/sharepoint/v3/contenttype/forms"/>
  </ds:schemaRefs>
</ds:datastoreItem>
</file>

<file path=customXml/itemProps3.xml><?xml version="1.0" encoding="utf-8"?>
<ds:datastoreItem xmlns:ds="http://schemas.openxmlformats.org/officeDocument/2006/customXml" ds:itemID="{40FF5867-29BA-4A4F-9805-D732304DCCB3}">
  <ds:schemaRefs>
    <ds:schemaRef ds:uri="http://purl.org/dc/elements/1.1/"/>
    <ds:schemaRef ds:uri="http://purl.org/dc/terms/"/>
    <ds:schemaRef ds:uri="c5fc00f1-ab3c-4fd7-9f00-0d32d62ad053"/>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schemas.openxmlformats.org/package/2006/metadata/core-properties"/>
    <ds:schemaRef ds:uri="http://purl.org/dc/dcmitype/"/>
    <ds:schemaRef ds:uri="af2ff28e-00a9-40ef-9b57-cba611452a6a"/>
    <ds:schemaRef ds:uri="d202d31c-686c-4115-a7b9-5cc891ed602b"/>
  </ds:schemaRefs>
</ds:datastoreItem>
</file>

<file path=docProps/app.xml><?xml version="1.0" encoding="utf-8"?>
<Properties xmlns="http://schemas.openxmlformats.org/officeDocument/2006/extended-properties" xmlns:vt="http://schemas.openxmlformats.org/officeDocument/2006/docPropsVTypes">
  <Template>School Audit - Draft Report</Template>
  <TotalTime>82</TotalTime>
  <Words>1322</Words>
  <Application>Microsoft Office PowerPoint</Application>
  <PresentationFormat>A4 Paper (210x297 mm)</PresentationFormat>
  <Paragraphs>95</Paragraphs>
  <Slides>4</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Arial Narrow</vt:lpstr>
      <vt:lpstr>Calibri</vt:lpstr>
      <vt:lpstr>Wingdings</vt:lpstr>
      <vt:lpstr>Mazars_UK_A4_Landscape</vt:lpstr>
      <vt:lpstr>1_Mazars_UK_A4_Landscape</vt:lpstr>
      <vt:lpstr>London Borough of Hammersmith and Fulham/ Royal Borough of Kensington and Chelsea/ Westminster City Council   Internal Audit Terms of Reference   School Audit</vt:lpstr>
      <vt:lpstr>Introduction</vt:lpstr>
      <vt:lpstr>Internal Audit Scope</vt:lpstr>
      <vt:lpstr>Contact Information</vt:lpstr>
    </vt:vector>
  </TitlesOfParts>
  <Company>Bi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 Borough of Hammersmith and Fulham/ Royal Borough of Kensington and Chelsea/ Westminster City Council   Internal Audit Terms of Reference   School Audit</dc:title>
  <dc:creator>Mohamud, Sumeya: RBKC</dc:creator>
  <cp:lastModifiedBy>Mackie, Moira: RBKC</cp:lastModifiedBy>
  <cp:revision>3</cp:revision>
  <dcterms:created xsi:type="dcterms:W3CDTF">2023-03-17T09:09:17Z</dcterms:created>
  <dcterms:modified xsi:type="dcterms:W3CDTF">2025-03-03T09:45:53Z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0x010100797AFAE5C10815428099DED607F18386</vt:lpwstr>
  </property>
  <property fmtid="{D5CDD505-2E9C-101B-9397-08002B2CF9AE}" pid="3" name="Order">
    <vt:r8>100</vt:r8>
  </property>
</Properties>
</file>